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6"/>
  </p:notesMasterIdLst>
  <p:handoutMasterIdLst>
    <p:handoutMasterId r:id="rId22"/>
  </p:handoutMasterIdLst>
  <p:sldIdLst>
    <p:sldId id="523" r:id="rId4"/>
    <p:sldId id="490" r:id="rId5"/>
    <p:sldId id="260" r:id="rId7"/>
    <p:sldId id="591" r:id="rId8"/>
    <p:sldId id="589" r:id="rId9"/>
    <p:sldId id="588" r:id="rId10"/>
    <p:sldId id="493" r:id="rId11"/>
    <p:sldId id="555" r:id="rId12"/>
    <p:sldId id="554" r:id="rId13"/>
    <p:sldId id="549" r:id="rId14"/>
    <p:sldId id="508" r:id="rId15"/>
    <p:sldId id="580" r:id="rId16"/>
    <p:sldId id="590" r:id="rId17"/>
    <p:sldId id="593" r:id="rId18"/>
    <p:sldId id="500" r:id="rId19"/>
    <p:sldId id="550" r:id="rId20"/>
    <p:sldId id="256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0" userDrawn="1">
          <p15:clr>
            <a:srgbClr val="A4A3A4"/>
          </p15:clr>
        </p15:guide>
        <p15:guide id="2" pos="37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202A36"/>
    <a:srgbClr val="D8E4F0"/>
    <a:srgbClr val="4276AA"/>
    <a:srgbClr val="1C3349"/>
    <a:srgbClr val="87939F"/>
    <a:srgbClr val="16283A"/>
    <a:srgbClr val="1B3045"/>
    <a:srgbClr val="ADAB5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284" autoAdjust="0"/>
  </p:normalViewPr>
  <p:slideViewPr>
    <p:cSldViewPr snapToGrid="0" showGuides="1">
      <p:cViewPr varScale="1">
        <p:scale>
          <a:sx n="83" d="100"/>
          <a:sy n="83" d="100"/>
        </p:scale>
        <p:origin x="106" y="160"/>
      </p:cViewPr>
      <p:guideLst>
        <p:guide orient="horz" pos="1190"/>
        <p:guide pos="37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1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2B7A5-5F45-4DA9-B703-C3D9FEDB96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AADD8-09B1-4552-9365-0360B1A732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项目的主要创新点体现在建立了全面的公交客流信息采集系统，不仅</a:t>
            </a:r>
            <a:r>
              <a:rPr lang="en-US" altLang="zh-CN" dirty="0"/>
              <a:t>….</a:t>
            </a:r>
            <a:r>
              <a:rPr lang="zh-CN" altLang="en-US" dirty="0"/>
              <a:t>更对</a:t>
            </a:r>
            <a:r>
              <a:rPr lang="en-US" altLang="zh-CN" dirty="0"/>
              <a:t>….</a:t>
            </a:r>
            <a:endParaRPr lang="en-US" altLang="zh-CN" dirty="0"/>
          </a:p>
          <a:p>
            <a:r>
              <a:rPr lang="zh-CN" altLang="en-US" dirty="0"/>
              <a:t>同时提出了对应的噪声数据筛分模型，将得到的客流信息采集成果与实际应用相结合。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公交客流信息是公交调度运营和规划的重要依据，但是现有的客流信息采集方法存在诸多不足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项目也对特定站点的公交乘客数据进行采集与分析，构建了基于时间匹配的乘客区分与数据降噪模型。</a:t>
            </a:r>
            <a:endParaRPr lang="en-US" altLang="zh-CN" dirty="0"/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与车载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Wi-Fi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不同，其噪声来源主要包括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…..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由于在实际乘车过程中，乘客进站时间，公交车进站时间以及乘客坐公交车出站时间存在明显的前后关系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，因此可以将不同时间的匹配作为乘客区分与数据降噪的思路。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jpeg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2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作品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创新特色</a:t>
                      </a:r>
                      <a:endParaRPr lang="en-US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2645" y="3150973"/>
            <a:ext cx="179061" cy="11769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 cstate="print">
            <a:duotone>
              <a:srgbClr val="27B3C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39597"/>
            <a:ext cx="1069961" cy="8198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2"/>
          <p:cNvSpPr/>
          <p:nvPr/>
        </p:nvSpPr>
        <p:spPr bwMode="auto">
          <a:xfrm>
            <a:off x="407988" y="-1588"/>
            <a:ext cx="7586663" cy="4384675"/>
          </a:xfrm>
          <a:custGeom>
            <a:avLst/>
            <a:gdLst>
              <a:gd name="T0" fmla="*/ 4773 w 4779"/>
              <a:gd name="T1" fmla="*/ 2762 h 2762"/>
              <a:gd name="T2" fmla="*/ 4779 w 4779"/>
              <a:gd name="T3" fmla="*/ 2752 h 2762"/>
              <a:gd name="T4" fmla="*/ 24 w 4779"/>
              <a:gd name="T5" fmla="*/ 0 h 2762"/>
              <a:gd name="T6" fmla="*/ 0 w 4779"/>
              <a:gd name="T7" fmla="*/ 0 h 2762"/>
              <a:gd name="T8" fmla="*/ 4773 w 4779"/>
              <a:gd name="T9" fmla="*/ 2762 h 2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9" h="2762">
                <a:moveTo>
                  <a:pt x="4773" y="2762"/>
                </a:moveTo>
                <a:lnTo>
                  <a:pt x="4779" y="2752"/>
                </a:lnTo>
                <a:lnTo>
                  <a:pt x="24" y="0"/>
                </a:lnTo>
                <a:lnTo>
                  <a:pt x="0" y="0"/>
                </a:lnTo>
                <a:lnTo>
                  <a:pt x="4773" y="27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63"/>
          <p:cNvSpPr/>
          <p:nvPr/>
        </p:nvSpPr>
        <p:spPr bwMode="auto">
          <a:xfrm>
            <a:off x="9461500" y="2314575"/>
            <a:ext cx="2732088" cy="1631950"/>
          </a:xfrm>
          <a:custGeom>
            <a:avLst/>
            <a:gdLst>
              <a:gd name="T0" fmla="*/ 1721 w 1721"/>
              <a:gd name="T1" fmla="*/ 0 h 1028"/>
              <a:gd name="T2" fmla="*/ 0 w 1721"/>
              <a:gd name="T3" fmla="*/ 1018 h 1028"/>
              <a:gd name="T4" fmla="*/ 6 w 1721"/>
              <a:gd name="T5" fmla="*/ 1028 h 1028"/>
              <a:gd name="T6" fmla="*/ 1721 w 1721"/>
              <a:gd name="T7" fmla="*/ 13 h 1028"/>
              <a:gd name="T8" fmla="*/ 1721 w 1721"/>
              <a:gd name="T9" fmla="*/ 0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1" h="1028">
                <a:moveTo>
                  <a:pt x="1721" y="0"/>
                </a:moveTo>
                <a:lnTo>
                  <a:pt x="0" y="1018"/>
                </a:lnTo>
                <a:lnTo>
                  <a:pt x="6" y="1028"/>
                </a:lnTo>
                <a:lnTo>
                  <a:pt x="1721" y="13"/>
                </a:lnTo>
                <a:lnTo>
                  <a:pt x="17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64"/>
          <p:cNvSpPr/>
          <p:nvPr/>
        </p:nvSpPr>
        <p:spPr bwMode="auto">
          <a:xfrm>
            <a:off x="10331450" y="2538413"/>
            <a:ext cx="1862138" cy="1119188"/>
          </a:xfrm>
          <a:custGeom>
            <a:avLst/>
            <a:gdLst>
              <a:gd name="T0" fmla="*/ 1173 w 1173"/>
              <a:gd name="T1" fmla="*/ 0 h 705"/>
              <a:gd name="T2" fmla="*/ 0 w 1173"/>
              <a:gd name="T3" fmla="*/ 694 h 705"/>
              <a:gd name="T4" fmla="*/ 6 w 1173"/>
              <a:gd name="T5" fmla="*/ 705 h 705"/>
              <a:gd name="T6" fmla="*/ 1173 w 1173"/>
              <a:gd name="T7" fmla="*/ 14 h 705"/>
              <a:gd name="T8" fmla="*/ 1173 w 1173"/>
              <a:gd name="T9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3" h="705">
                <a:moveTo>
                  <a:pt x="1173" y="0"/>
                </a:moveTo>
                <a:lnTo>
                  <a:pt x="0" y="694"/>
                </a:lnTo>
                <a:lnTo>
                  <a:pt x="6" y="705"/>
                </a:lnTo>
                <a:lnTo>
                  <a:pt x="1173" y="14"/>
                </a:lnTo>
                <a:lnTo>
                  <a:pt x="11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1"/>
          <p:cNvSpPr/>
          <p:nvPr/>
        </p:nvSpPr>
        <p:spPr bwMode="auto">
          <a:xfrm>
            <a:off x="8847138" y="4940527"/>
            <a:ext cx="3346450" cy="1930400"/>
          </a:xfrm>
          <a:custGeom>
            <a:avLst/>
            <a:gdLst>
              <a:gd name="T0" fmla="*/ 0 w 2108"/>
              <a:gd name="T1" fmla="*/ 1216 h 1216"/>
              <a:gd name="T2" fmla="*/ 2108 w 2108"/>
              <a:gd name="T3" fmla="*/ 1216 h 1216"/>
              <a:gd name="T4" fmla="*/ 2108 w 2108"/>
              <a:gd name="T5" fmla="*/ 0 h 1216"/>
              <a:gd name="T6" fmla="*/ 0 w 2108"/>
              <a:gd name="T7" fmla="*/ 1216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8" h="1216">
                <a:moveTo>
                  <a:pt x="0" y="1216"/>
                </a:moveTo>
                <a:lnTo>
                  <a:pt x="2108" y="1216"/>
                </a:lnTo>
                <a:lnTo>
                  <a:pt x="2108" y="0"/>
                </a:lnTo>
                <a:lnTo>
                  <a:pt x="0" y="1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72"/>
          <p:cNvSpPr/>
          <p:nvPr/>
        </p:nvSpPr>
        <p:spPr bwMode="auto">
          <a:xfrm>
            <a:off x="9826625" y="5505677"/>
            <a:ext cx="2366963" cy="1365250"/>
          </a:xfrm>
          <a:custGeom>
            <a:avLst/>
            <a:gdLst>
              <a:gd name="T0" fmla="*/ 0 w 1491"/>
              <a:gd name="T1" fmla="*/ 860 h 860"/>
              <a:gd name="T2" fmla="*/ 1491 w 1491"/>
              <a:gd name="T3" fmla="*/ 860 h 860"/>
              <a:gd name="T4" fmla="*/ 1491 w 1491"/>
              <a:gd name="T5" fmla="*/ 0 h 860"/>
              <a:gd name="T6" fmla="*/ 0 w 1491"/>
              <a:gd name="T7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91" h="860">
                <a:moveTo>
                  <a:pt x="0" y="860"/>
                </a:moveTo>
                <a:lnTo>
                  <a:pt x="1491" y="860"/>
                </a:lnTo>
                <a:lnTo>
                  <a:pt x="1491" y="0"/>
                </a:lnTo>
                <a:lnTo>
                  <a:pt x="0" y="8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5"/>
          <p:cNvSpPr/>
          <p:nvPr/>
        </p:nvSpPr>
        <p:spPr bwMode="auto">
          <a:xfrm>
            <a:off x="900113" y="-6350"/>
            <a:ext cx="11288712" cy="4275225"/>
          </a:xfrm>
          <a:custGeom>
            <a:avLst/>
            <a:gdLst>
              <a:gd name="T0" fmla="*/ 5033 w 7668"/>
              <a:gd name="T1" fmla="*/ 2904 h 2904"/>
              <a:gd name="T2" fmla="*/ 7668 w 7668"/>
              <a:gd name="T3" fmla="*/ 1384 h 2904"/>
              <a:gd name="T4" fmla="*/ 7668 w 7668"/>
              <a:gd name="T5" fmla="*/ 0 h 2904"/>
              <a:gd name="T6" fmla="*/ 0 w 7668"/>
              <a:gd name="T7" fmla="*/ 0 h 2904"/>
              <a:gd name="T8" fmla="*/ 5033 w 7668"/>
              <a:gd name="T9" fmla="*/ 2904 h 2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68" h="2904">
                <a:moveTo>
                  <a:pt x="5033" y="2904"/>
                </a:moveTo>
                <a:lnTo>
                  <a:pt x="7668" y="1384"/>
                </a:lnTo>
                <a:lnTo>
                  <a:pt x="7668" y="0"/>
                </a:lnTo>
                <a:lnTo>
                  <a:pt x="0" y="0"/>
                </a:lnTo>
                <a:lnTo>
                  <a:pt x="5033" y="2904"/>
                </a:lnTo>
                <a:close/>
              </a:path>
            </a:pathLst>
          </a:custGeom>
          <a:blipFill>
            <a:blip r:embed="rId2"/>
            <a:srcRect/>
            <a:stretch>
              <a:fillRect t="-50569" b="-25465"/>
            </a:stretch>
          </a:blipFill>
          <a:ln w="635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700508"/>
            <a:ext cx="785551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3001917"/>
            <a:ext cx="785551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463816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760087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848600" y="3082925"/>
            <a:ext cx="928688" cy="1073150"/>
            <a:chOff x="7848600" y="3082925"/>
            <a:chExt cx="928688" cy="1073150"/>
          </a:xfrm>
        </p:grpSpPr>
        <p:sp>
          <p:nvSpPr>
            <p:cNvPr id="10" name="Freeform 65"/>
            <p:cNvSpPr/>
            <p:nvPr/>
          </p:nvSpPr>
          <p:spPr bwMode="auto">
            <a:xfrm>
              <a:off x="7848600" y="3082925"/>
              <a:ext cx="928688" cy="1073150"/>
            </a:xfrm>
            <a:custGeom>
              <a:avLst/>
              <a:gdLst>
                <a:gd name="T0" fmla="*/ 585 w 585"/>
                <a:gd name="T1" fmla="*/ 169 h 676"/>
                <a:gd name="T2" fmla="*/ 293 w 585"/>
                <a:gd name="T3" fmla="*/ 0 h 676"/>
                <a:gd name="T4" fmla="*/ 0 w 585"/>
                <a:gd name="T5" fmla="*/ 169 h 676"/>
                <a:gd name="T6" fmla="*/ 0 w 585"/>
                <a:gd name="T7" fmla="*/ 507 h 676"/>
                <a:gd name="T8" fmla="*/ 293 w 585"/>
                <a:gd name="T9" fmla="*/ 676 h 676"/>
                <a:gd name="T10" fmla="*/ 585 w 585"/>
                <a:gd name="T11" fmla="*/ 507 h 676"/>
                <a:gd name="T12" fmla="*/ 585 w 585"/>
                <a:gd name="T13" fmla="*/ 16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5" h="676">
                  <a:moveTo>
                    <a:pt x="585" y="169"/>
                  </a:moveTo>
                  <a:lnTo>
                    <a:pt x="293" y="0"/>
                  </a:lnTo>
                  <a:lnTo>
                    <a:pt x="0" y="169"/>
                  </a:lnTo>
                  <a:lnTo>
                    <a:pt x="0" y="507"/>
                  </a:lnTo>
                  <a:lnTo>
                    <a:pt x="293" y="676"/>
                  </a:lnTo>
                  <a:lnTo>
                    <a:pt x="585" y="507"/>
                  </a:lnTo>
                  <a:lnTo>
                    <a:pt x="585" y="16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6"/>
            <p:cNvSpPr/>
            <p:nvPr/>
          </p:nvSpPr>
          <p:spPr bwMode="auto">
            <a:xfrm>
              <a:off x="8313738" y="3082925"/>
              <a:ext cx="463550" cy="539750"/>
            </a:xfrm>
            <a:custGeom>
              <a:avLst/>
              <a:gdLst>
                <a:gd name="T0" fmla="*/ 292 w 292"/>
                <a:gd name="T1" fmla="*/ 169 h 340"/>
                <a:gd name="T2" fmla="*/ 0 w 292"/>
                <a:gd name="T3" fmla="*/ 0 h 340"/>
                <a:gd name="T4" fmla="*/ 1 w 292"/>
                <a:gd name="T5" fmla="*/ 340 h 340"/>
                <a:gd name="T6" fmla="*/ 292 w 292"/>
                <a:gd name="T7" fmla="*/ 169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340">
                  <a:moveTo>
                    <a:pt x="292" y="169"/>
                  </a:moveTo>
                  <a:lnTo>
                    <a:pt x="0" y="0"/>
                  </a:lnTo>
                  <a:lnTo>
                    <a:pt x="1" y="340"/>
                  </a:lnTo>
                  <a:lnTo>
                    <a:pt x="292" y="16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7"/>
            <p:cNvSpPr/>
            <p:nvPr/>
          </p:nvSpPr>
          <p:spPr bwMode="auto">
            <a:xfrm>
              <a:off x="8315325" y="3351213"/>
              <a:ext cx="461963" cy="536575"/>
            </a:xfrm>
            <a:custGeom>
              <a:avLst/>
              <a:gdLst>
                <a:gd name="T0" fmla="*/ 0 w 291"/>
                <a:gd name="T1" fmla="*/ 171 h 338"/>
                <a:gd name="T2" fmla="*/ 291 w 291"/>
                <a:gd name="T3" fmla="*/ 338 h 338"/>
                <a:gd name="T4" fmla="*/ 291 w 291"/>
                <a:gd name="T5" fmla="*/ 338 h 338"/>
                <a:gd name="T6" fmla="*/ 291 w 291"/>
                <a:gd name="T7" fmla="*/ 0 h 338"/>
                <a:gd name="T8" fmla="*/ 291 w 291"/>
                <a:gd name="T9" fmla="*/ 0 h 338"/>
                <a:gd name="T10" fmla="*/ 0 w 291"/>
                <a:gd name="T11" fmla="*/ 171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338">
                  <a:moveTo>
                    <a:pt x="0" y="171"/>
                  </a:moveTo>
                  <a:lnTo>
                    <a:pt x="291" y="338"/>
                  </a:lnTo>
                  <a:lnTo>
                    <a:pt x="291" y="338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8"/>
            <p:cNvSpPr/>
            <p:nvPr/>
          </p:nvSpPr>
          <p:spPr bwMode="auto">
            <a:xfrm>
              <a:off x="8313738" y="3622675"/>
              <a:ext cx="463550" cy="533400"/>
            </a:xfrm>
            <a:custGeom>
              <a:avLst/>
              <a:gdLst>
                <a:gd name="T0" fmla="*/ 1 w 292"/>
                <a:gd name="T1" fmla="*/ 0 h 336"/>
                <a:gd name="T2" fmla="*/ 0 w 292"/>
                <a:gd name="T3" fmla="*/ 336 h 336"/>
                <a:gd name="T4" fmla="*/ 292 w 292"/>
                <a:gd name="T5" fmla="*/ 167 h 336"/>
                <a:gd name="T6" fmla="*/ 1 w 292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336">
                  <a:moveTo>
                    <a:pt x="1" y="0"/>
                  </a:moveTo>
                  <a:lnTo>
                    <a:pt x="0" y="336"/>
                  </a:lnTo>
                  <a:lnTo>
                    <a:pt x="292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9"/>
            <p:cNvSpPr/>
            <p:nvPr/>
          </p:nvSpPr>
          <p:spPr bwMode="auto">
            <a:xfrm>
              <a:off x="7848600" y="3622675"/>
              <a:ext cx="466725" cy="533400"/>
            </a:xfrm>
            <a:custGeom>
              <a:avLst/>
              <a:gdLst>
                <a:gd name="T0" fmla="*/ 0 w 294"/>
                <a:gd name="T1" fmla="*/ 167 h 336"/>
                <a:gd name="T2" fmla="*/ 293 w 294"/>
                <a:gd name="T3" fmla="*/ 336 h 336"/>
                <a:gd name="T4" fmla="*/ 294 w 294"/>
                <a:gd name="T5" fmla="*/ 0 h 336"/>
                <a:gd name="T6" fmla="*/ 0 w 294"/>
                <a:gd name="T7" fmla="*/ 16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336">
                  <a:moveTo>
                    <a:pt x="0" y="167"/>
                  </a:moveTo>
                  <a:lnTo>
                    <a:pt x="293" y="336"/>
                  </a:lnTo>
                  <a:lnTo>
                    <a:pt x="294" y="0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0"/>
            <p:cNvSpPr/>
            <p:nvPr/>
          </p:nvSpPr>
          <p:spPr bwMode="auto">
            <a:xfrm>
              <a:off x="7848600" y="3351213"/>
              <a:ext cx="466725" cy="536575"/>
            </a:xfrm>
            <a:custGeom>
              <a:avLst/>
              <a:gdLst>
                <a:gd name="T0" fmla="*/ 0 w 294"/>
                <a:gd name="T1" fmla="*/ 0 h 338"/>
                <a:gd name="T2" fmla="*/ 0 w 294"/>
                <a:gd name="T3" fmla="*/ 338 h 338"/>
                <a:gd name="T4" fmla="*/ 294 w 294"/>
                <a:gd name="T5" fmla="*/ 171 h 338"/>
                <a:gd name="T6" fmla="*/ 0 w 294"/>
                <a:gd name="T7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338">
                  <a:moveTo>
                    <a:pt x="0" y="0"/>
                  </a:moveTo>
                  <a:lnTo>
                    <a:pt x="0" y="338"/>
                  </a:lnTo>
                  <a:lnTo>
                    <a:pt x="294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8" grpId="0" bldLvl="0" animBg="1"/>
      <p:bldP spid="19" grpId="0" bldLvl="0" animBg="1"/>
      <p:bldP spid="26" grpId="0" bldLvl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6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9524" y="6329963"/>
            <a:ext cx="752475" cy="391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项目总结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0212" y="1547661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7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项目总结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0212" y="2404911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8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项目总结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2645" y="3150973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9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项目总结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2645" y="3150973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sp>
        <p:nvSpPr>
          <p:cNvPr id="20" name="流程图: 过程 19"/>
          <p:cNvSpPr/>
          <p:nvPr userDrawn="1"/>
        </p:nvSpPr>
        <p:spPr>
          <a:xfrm>
            <a:off x="1371600" y="1685925"/>
            <a:ext cx="10820400" cy="3276600"/>
          </a:xfrm>
          <a:prstGeom prst="flowChartProcess">
            <a:avLst/>
          </a:prstGeom>
          <a:blipFill>
            <a:blip r:embed="rId5"/>
            <a:srcRect/>
            <a:stretch>
              <a:fillRect t="-54471" b="-1118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1371600" y="1685925"/>
            <a:ext cx="10820400" cy="3276600"/>
          </a:xfrm>
          <a:prstGeom prst="rect">
            <a:avLst/>
          </a:prstGeom>
          <a:solidFill>
            <a:schemeClr val="tx1">
              <a:alpha val="34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3224463" y="1685925"/>
            <a:ext cx="6930190" cy="32766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10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项目总结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0212" y="3951073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11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项目总结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22170" y="4770223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12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项目总结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0212" y="5537241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3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作品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创新特色</a:t>
                      </a:r>
                      <a:endParaRPr lang="en-US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j-ea"/>
                        <a:ea typeface="+mj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0212" y="3954536"/>
            <a:ext cx="179061" cy="117697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39597"/>
            <a:ext cx="1069961" cy="8198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38F0-54B3-409B-8BE7-642A70D7D607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9524" y="6329963"/>
            <a:ext cx="752475" cy="391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作品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创新特色</a:t>
                      </a:r>
                      <a:endParaRPr lang="en-US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0212" y="1547661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1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作品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创新特色</a:t>
                      </a:r>
                      <a:endParaRPr lang="en-US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0212" y="2404911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2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作品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创新特色</a:t>
                      </a:r>
                      <a:endParaRPr lang="en-US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2645" y="3150973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3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作品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创新特色</a:t>
                      </a:r>
                      <a:endParaRPr lang="en-US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0212" y="3951073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4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作品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创新特色</a:t>
                      </a:r>
                      <a:endParaRPr lang="en-US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22170" y="4770223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 userDrawn="1">
  <p:cSld name="5_仅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等腰三角形 10"/>
          <p:cNvSpPr/>
          <p:nvPr userDrawn="1"/>
        </p:nvSpPr>
        <p:spPr>
          <a:xfrm rot="16200000">
            <a:off x="11529435" y="6143358"/>
            <a:ext cx="636281" cy="6827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36" y="79950"/>
            <a:ext cx="7907773" cy="739135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8542-D8C2-4CD3-88EA-6191EE262D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01425" y="6329963"/>
            <a:ext cx="7905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22427" y="-13850"/>
            <a:ext cx="1069961" cy="819840"/>
          </a:xfrm>
          <a:prstGeom prst="rect">
            <a:avLst/>
          </a:prstGeom>
          <a:noFill/>
        </p:spPr>
      </p:pic>
      <p:sp>
        <p:nvSpPr>
          <p:cNvPr id="7" name="직사각형 45"/>
          <p:cNvSpPr/>
          <p:nvPr userDrawn="1"/>
        </p:nvSpPr>
        <p:spPr>
          <a:xfrm>
            <a:off x="333955" y="851995"/>
            <a:ext cx="11758433" cy="7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06005"/>
            <a:ext cx="1369678" cy="851995"/>
          </a:xfrm>
          <a:prstGeom prst="rect">
            <a:avLst/>
          </a:prstGeom>
          <a:solidFill>
            <a:srgbClr val="202A36"/>
          </a:solidFill>
        </p:spPr>
      </p:pic>
      <p:graphicFrame>
        <p:nvGraphicFramePr>
          <p:cNvPr id="14" name="表格 13"/>
          <p:cNvGraphicFramePr>
            <a:graphicFrameLocks noGrp="1"/>
          </p:cNvGraphicFramePr>
          <p:nvPr userDrawn="1"/>
        </p:nvGraphicFramePr>
        <p:xfrm>
          <a:off x="0" y="-13850"/>
          <a:ext cx="1371420" cy="604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420"/>
              </a:tblGrid>
              <a:tr h="138316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872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FCB00F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160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948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项目进展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987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总结与前景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364228" y="138876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0"/>
          <a:ext cx="1369678" cy="684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678"/>
              </a:tblGrid>
              <a:tr h="1188586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背景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970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作品</a:t>
                      </a:r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介绍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实施过程</a:t>
                      </a:r>
                      <a:endParaRPr lang="zh-CN" altLang="en-US" sz="20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8721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研究</a:t>
                      </a:r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进展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815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创新特色</a:t>
                      </a:r>
                      <a:endParaRPr lang="en-US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rgbClr val="202A36"/>
                    </a:solidFill>
                  </a:tcPr>
                </a:tc>
              </a:tr>
              <a:tr h="772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前景展望</a:t>
                      </a:r>
                      <a:endParaRPr lang="zh-CN" alt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848386">
                <a:tc>
                  <a:txBody>
                    <a:bodyPr/>
                    <a:lstStyle/>
                    <a:p>
                      <a:endParaRPr lang="zh-CN" altLang="en-US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solidFill>
                      <a:srgbClr val="202A36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3"/>
          <a:srcRect l="18350" r="18350"/>
          <a:stretch>
            <a:fillRect/>
          </a:stretch>
        </p:blipFill>
        <p:spPr>
          <a:xfrm>
            <a:off x="0" y="6006005"/>
            <a:ext cx="1358591" cy="851995"/>
          </a:xfrm>
          <a:prstGeom prst="rect">
            <a:avLst/>
          </a:prstGeom>
          <a:solidFill>
            <a:srgbClr val="202A36"/>
          </a:solidFill>
        </p:spPr>
      </p:pic>
      <p:sp>
        <p:nvSpPr>
          <p:cNvPr id="18" name="等腰三角形 17"/>
          <p:cNvSpPr/>
          <p:nvPr userDrawn="1"/>
        </p:nvSpPr>
        <p:spPr>
          <a:xfrm rot="16200000">
            <a:off x="1210212" y="5537241"/>
            <a:ext cx="179061" cy="1176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182113" y="79950"/>
            <a:ext cx="994363" cy="977365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第二级</a:t>
            </a:r>
            <a:endParaRPr kumimoji="1" lang="zh-CN" altLang="en-US"/>
          </a:p>
          <a:p>
            <a:pPr lvl="2"/>
            <a:r>
              <a:rPr kumimoji="1" lang="zh-CN" altLang="en-US"/>
              <a:t>第三级</a:t>
            </a:r>
            <a:endParaRPr kumimoji="1" lang="zh-CN" altLang="en-US"/>
          </a:p>
          <a:p>
            <a:pPr lvl="3"/>
            <a:r>
              <a:rPr kumimoji="1" lang="zh-CN" altLang="en-US"/>
              <a:t>第四级</a:t>
            </a:r>
            <a:endParaRPr kumimoji="1" lang="zh-CN" altLang="en-US"/>
          </a:p>
          <a:p>
            <a:pPr lvl="4"/>
            <a:r>
              <a:rPr kumimoji="1" lang="zh-CN" altLang="en-US"/>
              <a:t>第五级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6386-260E-664E-9AFF-98CE30DEA2F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64F18-3A41-6B4D-B481-275E3CB2492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A5A41-727E-4E45-9E17-05D62A26668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5927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5" name="等腰三角形 54"/>
          <p:cNvSpPr/>
          <p:nvPr userDrawn="1"/>
        </p:nvSpPr>
        <p:spPr>
          <a:xfrm rot="10800000" flipH="1">
            <a:off x="-5926" y="-55033"/>
            <a:ext cx="1274233" cy="12192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等腰三角形 7"/>
          <p:cNvSpPr/>
          <p:nvPr userDrawn="1"/>
        </p:nvSpPr>
        <p:spPr>
          <a:xfrm flipH="1">
            <a:off x="10917768" y="5638800"/>
            <a:ext cx="1274233" cy="12192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5.xml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image" Target="../media/image24.png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4" Type="http://schemas.openxmlformats.org/officeDocument/2006/relationships/notesSlide" Target="../notesSlides/notesSlide9.xml"/><Relationship Id="rId33" Type="http://schemas.openxmlformats.org/officeDocument/2006/relationships/slideLayout" Target="../slideLayouts/slideLayout6.xml"/><Relationship Id="rId32" Type="http://schemas.openxmlformats.org/officeDocument/2006/relationships/themeOverride" Target="../theme/themeOverride7.xml"/><Relationship Id="rId31" Type="http://schemas.openxmlformats.org/officeDocument/2006/relationships/tags" Target="../tags/tag83.xml"/><Relationship Id="rId30" Type="http://schemas.openxmlformats.org/officeDocument/2006/relationships/image" Target="../media/image18.png"/><Relationship Id="rId3" Type="http://schemas.openxmlformats.org/officeDocument/2006/relationships/image" Target="../media/image25.png"/><Relationship Id="rId29" Type="http://schemas.openxmlformats.org/officeDocument/2006/relationships/image" Target="../media/image17.png"/><Relationship Id="rId28" Type="http://schemas.openxmlformats.org/officeDocument/2006/relationships/tags" Target="../tags/tag82.xml"/><Relationship Id="rId27" Type="http://schemas.openxmlformats.org/officeDocument/2006/relationships/tags" Target="../tags/tag81.xml"/><Relationship Id="rId26" Type="http://schemas.openxmlformats.org/officeDocument/2006/relationships/tags" Target="../tags/tag80.xml"/><Relationship Id="rId25" Type="http://schemas.openxmlformats.org/officeDocument/2006/relationships/tags" Target="../tags/tag79.xml"/><Relationship Id="rId24" Type="http://schemas.openxmlformats.org/officeDocument/2006/relationships/tags" Target="../tags/tag78.xml"/><Relationship Id="rId23" Type="http://schemas.openxmlformats.org/officeDocument/2006/relationships/tags" Target="../tags/tag77.xml"/><Relationship Id="rId22" Type="http://schemas.openxmlformats.org/officeDocument/2006/relationships/tags" Target="../tags/tag76.xml"/><Relationship Id="rId21" Type="http://schemas.openxmlformats.org/officeDocument/2006/relationships/tags" Target="../tags/tag75.xml"/><Relationship Id="rId20" Type="http://schemas.openxmlformats.org/officeDocument/2006/relationships/tags" Target="../tags/tag74.xml"/><Relationship Id="rId2" Type="http://schemas.openxmlformats.org/officeDocument/2006/relationships/image" Target="../media/image14.png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6.xml"/><Relationship Id="rId6" Type="http://schemas.openxmlformats.org/officeDocument/2006/relationships/themeOverride" Target="../theme/themeOverride8.xml"/><Relationship Id="rId5" Type="http://schemas.openxmlformats.org/officeDocument/2006/relationships/tags" Target="../tags/tag84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image" Target="../media/image32.jpeg"/><Relationship Id="rId12" Type="http://schemas.openxmlformats.org/officeDocument/2006/relationships/image" Target="../media/image31.png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8" Type="http://schemas.openxmlformats.org/officeDocument/2006/relationships/notesSlide" Target="../notesSlides/notesSlide14.xml"/><Relationship Id="rId17" Type="http://schemas.openxmlformats.org/officeDocument/2006/relationships/slideLayout" Target="../slideLayouts/slideLayout8.xml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3.xml"/><Relationship Id="rId22" Type="http://schemas.openxmlformats.org/officeDocument/2006/relationships/themeOverride" Target="../theme/themeOverride2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4" Type="http://schemas.openxmlformats.org/officeDocument/2006/relationships/notesSlide" Target="../notesSlides/notesSlide3.xml"/><Relationship Id="rId23" Type="http://schemas.openxmlformats.org/officeDocument/2006/relationships/slideLayout" Target="../slideLayouts/slideLayout4.xml"/><Relationship Id="rId22" Type="http://schemas.openxmlformats.org/officeDocument/2006/relationships/image" Target="../media/image11.jpeg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7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image" Target="../media/image10.png"/><Relationship Id="rId15" Type="http://schemas.openxmlformats.org/officeDocument/2006/relationships/image" Target="../media/image9.png"/><Relationship Id="rId14" Type="http://schemas.openxmlformats.org/officeDocument/2006/relationships/tags" Target="../tags/tag37.xml"/><Relationship Id="rId13" Type="http://schemas.openxmlformats.org/officeDocument/2006/relationships/image" Target="../media/image8.png"/><Relationship Id="rId12" Type="http://schemas.openxmlformats.org/officeDocument/2006/relationships/tags" Target="../tags/tag36.xml"/><Relationship Id="rId11" Type="http://schemas.openxmlformats.org/officeDocument/2006/relationships/image" Target="../media/image7.png"/><Relationship Id="rId10" Type="http://schemas.openxmlformats.org/officeDocument/2006/relationships/tags" Target="../tags/tag35.xml"/><Relationship Id="rId1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themeOverride" Target="../theme/themeOverride5.xml"/><Relationship Id="rId1" Type="http://schemas.openxmlformats.org/officeDocument/2006/relationships/tags" Target="../tags/tag4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microsoft.com/office/2007/relationships/media" Target="../media/media1.mp4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9.png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22790"/>
          <a:stretch>
            <a:fillRect/>
          </a:stretch>
        </p:blipFill>
        <p:spPr>
          <a:xfrm>
            <a:off x="0" y="0"/>
            <a:ext cx="12192000" cy="5029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95110" y="1597381"/>
            <a:ext cx="5770880" cy="13220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1219200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基于第一视角轨迹预测的</a:t>
            </a:r>
            <a:endParaRPr lang="zh-CN" altLang="en-US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 defTabSz="1219200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行人碰撞预警</a:t>
            </a: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APP</a:t>
            </a:r>
            <a:endParaRPr lang="en-US" altLang="zh-CN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logo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42900" y="228110"/>
            <a:ext cx="2144658" cy="689575"/>
            <a:chOff x="3373404" y="2539845"/>
            <a:chExt cx="5445192" cy="1750802"/>
          </a:xfrm>
          <a:solidFill>
            <a:schemeClr val="bg1"/>
          </a:solidFill>
        </p:grpSpPr>
        <p:sp>
          <p:nvSpPr>
            <p:cNvPr id="12" name="îṧ1íḑè"/>
            <p:cNvSpPr/>
            <p:nvPr/>
          </p:nvSpPr>
          <p:spPr bwMode="auto">
            <a:xfrm>
              <a:off x="3705341" y="3889285"/>
              <a:ext cx="47729" cy="41222"/>
            </a:xfrm>
            <a:custGeom>
              <a:avLst/>
              <a:gdLst>
                <a:gd name="T0" fmla="*/ 2 w 9"/>
                <a:gd name="T1" fmla="*/ 1 h 8"/>
                <a:gd name="T2" fmla="*/ 3 w 9"/>
                <a:gd name="T3" fmla="*/ 1 h 8"/>
                <a:gd name="T4" fmla="*/ 4 w 9"/>
                <a:gd name="T5" fmla="*/ 0 h 8"/>
                <a:gd name="T6" fmla="*/ 5 w 9"/>
                <a:gd name="T7" fmla="*/ 0 h 8"/>
                <a:gd name="T8" fmla="*/ 6 w 9"/>
                <a:gd name="T9" fmla="*/ 1 h 8"/>
                <a:gd name="T10" fmla="*/ 7 w 9"/>
                <a:gd name="T11" fmla="*/ 1 h 8"/>
                <a:gd name="T12" fmla="*/ 7 w 9"/>
                <a:gd name="T13" fmla="*/ 1 h 8"/>
                <a:gd name="T14" fmla="*/ 8 w 9"/>
                <a:gd name="T15" fmla="*/ 2 h 8"/>
                <a:gd name="T16" fmla="*/ 8 w 9"/>
                <a:gd name="T17" fmla="*/ 2 h 8"/>
                <a:gd name="T18" fmla="*/ 9 w 9"/>
                <a:gd name="T19" fmla="*/ 3 h 8"/>
                <a:gd name="T20" fmla="*/ 9 w 9"/>
                <a:gd name="T21" fmla="*/ 4 h 8"/>
                <a:gd name="T22" fmla="*/ 8 w 9"/>
                <a:gd name="T23" fmla="*/ 6 h 8"/>
                <a:gd name="T24" fmla="*/ 8 w 9"/>
                <a:gd name="T25" fmla="*/ 7 h 8"/>
                <a:gd name="T26" fmla="*/ 7 w 9"/>
                <a:gd name="T27" fmla="*/ 8 h 8"/>
                <a:gd name="T28" fmla="*/ 6 w 9"/>
                <a:gd name="T29" fmla="*/ 8 h 8"/>
                <a:gd name="T30" fmla="*/ 5 w 9"/>
                <a:gd name="T31" fmla="*/ 8 h 8"/>
                <a:gd name="T32" fmla="*/ 4 w 9"/>
                <a:gd name="T33" fmla="*/ 8 h 8"/>
                <a:gd name="T34" fmla="*/ 3 w 9"/>
                <a:gd name="T35" fmla="*/ 8 h 8"/>
                <a:gd name="T36" fmla="*/ 2 w 9"/>
                <a:gd name="T37" fmla="*/ 7 h 8"/>
                <a:gd name="T38" fmla="*/ 1 w 9"/>
                <a:gd name="T39" fmla="*/ 7 h 8"/>
                <a:gd name="T40" fmla="*/ 1 w 9"/>
                <a:gd name="T41" fmla="*/ 6 h 8"/>
                <a:gd name="T42" fmla="*/ 0 w 9"/>
                <a:gd name="T43" fmla="*/ 5 h 8"/>
                <a:gd name="T44" fmla="*/ 0 w 9"/>
                <a:gd name="T45" fmla="*/ 4 h 8"/>
                <a:gd name="T46" fmla="*/ 1 w 9"/>
                <a:gd name="T47" fmla="*/ 3 h 8"/>
                <a:gd name="T48" fmla="*/ 1 w 9"/>
                <a:gd name="T49" fmla="*/ 2 h 8"/>
                <a:gd name="T50" fmla="*/ 2 w 9"/>
                <a:gd name="T5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8">
                  <a:moveTo>
                    <a:pt x="2" y="1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8" y="6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8" y="7"/>
                    <a:pt x="7" y="7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ṩ1ide"/>
            <p:cNvSpPr/>
            <p:nvPr/>
          </p:nvSpPr>
          <p:spPr bwMode="auto">
            <a:xfrm>
              <a:off x="4733692" y="3889285"/>
              <a:ext cx="45561" cy="47729"/>
            </a:xfrm>
            <a:custGeom>
              <a:avLst/>
              <a:gdLst>
                <a:gd name="T0" fmla="*/ 2 w 9"/>
                <a:gd name="T1" fmla="*/ 8 h 9"/>
                <a:gd name="T2" fmla="*/ 1 w 9"/>
                <a:gd name="T3" fmla="*/ 7 h 9"/>
                <a:gd name="T4" fmla="*/ 1 w 9"/>
                <a:gd name="T5" fmla="*/ 6 h 9"/>
                <a:gd name="T6" fmla="*/ 1 w 9"/>
                <a:gd name="T7" fmla="*/ 5 h 9"/>
                <a:gd name="T8" fmla="*/ 1 w 9"/>
                <a:gd name="T9" fmla="*/ 4 h 9"/>
                <a:gd name="T10" fmla="*/ 1 w 9"/>
                <a:gd name="T11" fmla="*/ 3 h 9"/>
                <a:gd name="T12" fmla="*/ 1 w 9"/>
                <a:gd name="T13" fmla="*/ 2 h 9"/>
                <a:gd name="T14" fmla="*/ 1 w 9"/>
                <a:gd name="T15" fmla="*/ 2 h 9"/>
                <a:gd name="T16" fmla="*/ 2 w 9"/>
                <a:gd name="T17" fmla="*/ 1 h 9"/>
                <a:gd name="T18" fmla="*/ 3 w 9"/>
                <a:gd name="T19" fmla="*/ 1 h 9"/>
                <a:gd name="T20" fmla="*/ 4 w 9"/>
                <a:gd name="T21" fmla="*/ 1 h 9"/>
                <a:gd name="T22" fmla="*/ 5 w 9"/>
                <a:gd name="T23" fmla="*/ 1 h 9"/>
                <a:gd name="T24" fmla="*/ 6 w 9"/>
                <a:gd name="T25" fmla="*/ 1 h 9"/>
                <a:gd name="T26" fmla="*/ 7 w 9"/>
                <a:gd name="T27" fmla="*/ 1 h 9"/>
                <a:gd name="T28" fmla="*/ 8 w 9"/>
                <a:gd name="T29" fmla="*/ 3 h 9"/>
                <a:gd name="T30" fmla="*/ 9 w 9"/>
                <a:gd name="T31" fmla="*/ 4 h 9"/>
                <a:gd name="T32" fmla="*/ 9 w 9"/>
                <a:gd name="T33" fmla="*/ 5 h 9"/>
                <a:gd name="T34" fmla="*/ 9 w 9"/>
                <a:gd name="T35" fmla="*/ 6 h 9"/>
                <a:gd name="T36" fmla="*/ 8 w 9"/>
                <a:gd name="T37" fmla="*/ 7 h 9"/>
                <a:gd name="T38" fmla="*/ 8 w 9"/>
                <a:gd name="T39" fmla="*/ 7 h 9"/>
                <a:gd name="T40" fmla="*/ 7 w 9"/>
                <a:gd name="T41" fmla="*/ 8 h 9"/>
                <a:gd name="T42" fmla="*/ 6 w 9"/>
                <a:gd name="T43" fmla="*/ 8 h 9"/>
                <a:gd name="T44" fmla="*/ 5 w 9"/>
                <a:gd name="T45" fmla="*/ 9 h 9"/>
                <a:gd name="T46" fmla="*/ 4 w 9"/>
                <a:gd name="T47" fmla="*/ 9 h 9"/>
                <a:gd name="T48" fmla="*/ 3 w 9"/>
                <a:gd name="T49" fmla="*/ 8 h 9"/>
                <a:gd name="T50" fmla="*/ 2 w 9"/>
                <a:gd name="T5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2" y="8"/>
                    <a:pt x="2" y="8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7" y="8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ṧlíḋè"/>
            <p:cNvSpPr/>
            <p:nvPr/>
          </p:nvSpPr>
          <p:spPr bwMode="auto">
            <a:xfrm>
              <a:off x="3373404" y="2539845"/>
              <a:ext cx="1744292" cy="1750802"/>
            </a:xfrm>
            <a:custGeom>
              <a:avLst/>
              <a:gdLst>
                <a:gd name="T0" fmla="*/ 0 w 340"/>
                <a:gd name="T1" fmla="*/ 170 h 340"/>
                <a:gd name="T2" fmla="*/ 170 w 340"/>
                <a:gd name="T3" fmla="*/ 0 h 340"/>
                <a:gd name="T4" fmla="*/ 170 w 340"/>
                <a:gd name="T5" fmla="*/ 0 h 340"/>
                <a:gd name="T6" fmla="*/ 340 w 340"/>
                <a:gd name="T7" fmla="*/ 170 h 340"/>
                <a:gd name="T8" fmla="*/ 340 w 340"/>
                <a:gd name="T9" fmla="*/ 170 h 340"/>
                <a:gd name="T10" fmla="*/ 170 w 340"/>
                <a:gd name="T11" fmla="*/ 340 h 340"/>
                <a:gd name="T12" fmla="*/ 170 w 340"/>
                <a:gd name="T13" fmla="*/ 340 h 340"/>
                <a:gd name="T14" fmla="*/ 0 w 340"/>
                <a:gd name="T15" fmla="*/ 170 h 340"/>
                <a:gd name="T16" fmla="*/ 54 w 340"/>
                <a:gd name="T17" fmla="*/ 55 h 340"/>
                <a:gd name="T18" fmla="*/ 6 w 340"/>
                <a:gd name="T19" fmla="*/ 170 h 340"/>
                <a:gd name="T20" fmla="*/ 6 w 340"/>
                <a:gd name="T21" fmla="*/ 170 h 340"/>
                <a:gd name="T22" fmla="*/ 54 w 340"/>
                <a:gd name="T23" fmla="*/ 286 h 340"/>
                <a:gd name="T24" fmla="*/ 54 w 340"/>
                <a:gd name="T25" fmla="*/ 286 h 340"/>
                <a:gd name="T26" fmla="*/ 170 w 340"/>
                <a:gd name="T27" fmla="*/ 334 h 340"/>
                <a:gd name="T28" fmla="*/ 170 w 340"/>
                <a:gd name="T29" fmla="*/ 334 h 340"/>
                <a:gd name="T30" fmla="*/ 285 w 340"/>
                <a:gd name="T31" fmla="*/ 286 h 340"/>
                <a:gd name="T32" fmla="*/ 285 w 340"/>
                <a:gd name="T33" fmla="*/ 286 h 340"/>
                <a:gd name="T34" fmla="*/ 333 w 340"/>
                <a:gd name="T35" fmla="*/ 170 h 340"/>
                <a:gd name="T36" fmla="*/ 333 w 340"/>
                <a:gd name="T37" fmla="*/ 170 h 340"/>
                <a:gd name="T38" fmla="*/ 285 w 340"/>
                <a:gd name="T39" fmla="*/ 55 h 340"/>
                <a:gd name="T40" fmla="*/ 285 w 340"/>
                <a:gd name="T41" fmla="*/ 55 h 340"/>
                <a:gd name="T42" fmla="*/ 170 w 340"/>
                <a:gd name="T43" fmla="*/ 7 h 340"/>
                <a:gd name="T44" fmla="*/ 170 w 340"/>
                <a:gd name="T45" fmla="*/ 7 h 340"/>
                <a:gd name="T46" fmla="*/ 54 w 340"/>
                <a:gd name="T47" fmla="*/ 5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0" h="340">
                  <a:moveTo>
                    <a:pt x="0" y="170"/>
                  </a:moveTo>
                  <a:cubicBezTo>
                    <a:pt x="0" y="76"/>
                    <a:pt x="76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264" y="0"/>
                    <a:pt x="340" y="76"/>
                    <a:pt x="340" y="170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0" y="264"/>
                    <a:pt x="264" y="340"/>
                    <a:pt x="170" y="340"/>
                  </a:cubicBezTo>
                  <a:cubicBezTo>
                    <a:pt x="170" y="340"/>
                    <a:pt x="170" y="340"/>
                    <a:pt x="170" y="340"/>
                  </a:cubicBezTo>
                  <a:cubicBezTo>
                    <a:pt x="76" y="340"/>
                    <a:pt x="0" y="264"/>
                    <a:pt x="0" y="170"/>
                  </a:cubicBezTo>
                  <a:close/>
                  <a:moveTo>
                    <a:pt x="54" y="55"/>
                  </a:moveTo>
                  <a:cubicBezTo>
                    <a:pt x="24" y="84"/>
                    <a:pt x="6" y="125"/>
                    <a:pt x="6" y="170"/>
                  </a:cubicBezTo>
                  <a:cubicBezTo>
                    <a:pt x="6" y="170"/>
                    <a:pt x="6" y="170"/>
                    <a:pt x="6" y="170"/>
                  </a:cubicBezTo>
                  <a:cubicBezTo>
                    <a:pt x="6" y="216"/>
                    <a:pt x="24" y="257"/>
                    <a:pt x="54" y="286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84" y="316"/>
                    <a:pt x="125" y="334"/>
                    <a:pt x="170" y="334"/>
                  </a:cubicBezTo>
                  <a:cubicBezTo>
                    <a:pt x="170" y="334"/>
                    <a:pt x="170" y="334"/>
                    <a:pt x="170" y="334"/>
                  </a:cubicBezTo>
                  <a:cubicBezTo>
                    <a:pt x="215" y="334"/>
                    <a:pt x="256" y="316"/>
                    <a:pt x="285" y="286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315" y="257"/>
                    <a:pt x="333" y="216"/>
                    <a:pt x="333" y="170"/>
                  </a:cubicBezTo>
                  <a:cubicBezTo>
                    <a:pt x="333" y="170"/>
                    <a:pt x="333" y="170"/>
                    <a:pt x="333" y="170"/>
                  </a:cubicBezTo>
                  <a:cubicBezTo>
                    <a:pt x="333" y="125"/>
                    <a:pt x="315" y="84"/>
                    <a:pt x="285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56" y="25"/>
                    <a:pt x="215" y="7"/>
                    <a:pt x="170" y="7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25" y="7"/>
                    <a:pt x="84" y="25"/>
                    <a:pt x="5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ṩḻide"/>
            <p:cNvSpPr/>
            <p:nvPr/>
          </p:nvSpPr>
          <p:spPr bwMode="auto">
            <a:xfrm>
              <a:off x="3423304" y="2591913"/>
              <a:ext cx="1644494" cy="1653173"/>
            </a:xfrm>
            <a:custGeom>
              <a:avLst/>
              <a:gdLst>
                <a:gd name="T0" fmla="*/ 0 w 320"/>
                <a:gd name="T1" fmla="*/ 160 h 321"/>
                <a:gd name="T2" fmla="*/ 160 w 320"/>
                <a:gd name="T3" fmla="*/ 0 h 321"/>
                <a:gd name="T4" fmla="*/ 160 w 320"/>
                <a:gd name="T5" fmla="*/ 0 h 321"/>
                <a:gd name="T6" fmla="*/ 320 w 320"/>
                <a:gd name="T7" fmla="*/ 160 h 321"/>
                <a:gd name="T8" fmla="*/ 320 w 320"/>
                <a:gd name="T9" fmla="*/ 160 h 321"/>
                <a:gd name="T10" fmla="*/ 160 w 320"/>
                <a:gd name="T11" fmla="*/ 321 h 321"/>
                <a:gd name="T12" fmla="*/ 160 w 320"/>
                <a:gd name="T13" fmla="*/ 321 h 321"/>
                <a:gd name="T14" fmla="*/ 0 w 320"/>
                <a:gd name="T15" fmla="*/ 160 h 321"/>
                <a:gd name="T16" fmla="*/ 49 w 320"/>
                <a:gd name="T17" fmla="*/ 49 h 321"/>
                <a:gd name="T18" fmla="*/ 3 w 320"/>
                <a:gd name="T19" fmla="*/ 160 h 321"/>
                <a:gd name="T20" fmla="*/ 3 w 320"/>
                <a:gd name="T21" fmla="*/ 160 h 321"/>
                <a:gd name="T22" fmla="*/ 49 w 320"/>
                <a:gd name="T23" fmla="*/ 271 h 321"/>
                <a:gd name="T24" fmla="*/ 49 w 320"/>
                <a:gd name="T25" fmla="*/ 271 h 321"/>
                <a:gd name="T26" fmla="*/ 160 w 320"/>
                <a:gd name="T27" fmla="*/ 317 h 321"/>
                <a:gd name="T28" fmla="*/ 160 w 320"/>
                <a:gd name="T29" fmla="*/ 317 h 321"/>
                <a:gd name="T30" fmla="*/ 271 w 320"/>
                <a:gd name="T31" fmla="*/ 271 h 321"/>
                <a:gd name="T32" fmla="*/ 271 w 320"/>
                <a:gd name="T33" fmla="*/ 271 h 321"/>
                <a:gd name="T34" fmla="*/ 317 w 320"/>
                <a:gd name="T35" fmla="*/ 160 h 321"/>
                <a:gd name="T36" fmla="*/ 317 w 320"/>
                <a:gd name="T37" fmla="*/ 160 h 321"/>
                <a:gd name="T38" fmla="*/ 271 w 320"/>
                <a:gd name="T39" fmla="*/ 49 h 321"/>
                <a:gd name="T40" fmla="*/ 271 w 320"/>
                <a:gd name="T41" fmla="*/ 49 h 321"/>
                <a:gd name="T42" fmla="*/ 160 w 320"/>
                <a:gd name="T43" fmla="*/ 3 h 321"/>
                <a:gd name="T44" fmla="*/ 160 w 320"/>
                <a:gd name="T45" fmla="*/ 3 h 321"/>
                <a:gd name="T46" fmla="*/ 49 w 320"/>
                <a:gd name="T47" fmla="*/ 4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0" h="321">
                  <a:moveTo>
                    <a:pt x="0" y="160"/>
                  </a:moveTo>
                  <a:cubicBezTo>
                    <a:pt x="0" y="72"/>
                    <a:pt x="71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48" y="0"/>
                    <a:pt x="320" y="72"/>
                    <a:pt x="320" y="160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249"/>
                    <a:pt x="248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71" y="321"/>
                    <a:pt x="0" y="249"/>
                    <a:pt x="0" y="160"/>
                  </a:cubicBezTo>
                  <a:close/>
                  <a:moveTo>
                    <a:pt x="49" y="49"/>
                  </a:moveTo>
                  <a:cubicBezTo>
                    <a:pt x="20" y="78"/>
                    <a:pt x="3" y="117"/>
                    <a:pt x="3" y="160"/>
                  </a:cubicBezTo>
                  <a:cubicBezTo>
                    <a:pt x="3" y="160"/>
                    <a:pt x="3" y="160"/>
                    <a:pt x="3" y="160"/>
                  </a:cubicBezTo>
                  <a:cubicBezTo>
                    <a:pt x="3" y="204"/>
                    <a:pt x="20" y="243"/>
                    <a:pt x="49" y="271"/>
                  </a:cubicBezTo>
                  <a:cubicBezTo>
                    <a:pt x="49" y="271"/>
                    <a:pt x="49" y="271"/>
                    <a:pt x="49" y="271"/>
                  </a:cubicBezTo>
                  <a:cubicBezTo>
                    <a:pt x="77" y="300"/>
                    <a:pt x="116" y="317"/>
                    <a:pt x="160" y="317"/>
                  </a:cubicBezTo>
                  <a:cubicBezTo>
                    <a:pt x="160" y="317"/>
                    <a:pt x="160" y="317"/>
                    <a:pt x="160" y="317"/>
                  </a:cubicBezTo>
                  <a:cubicBezTo>
                    <a:pt x="203" y="317"/>
                    <a:pt x="242" y="300"/>
                    <a:pt x="271" y="271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99" y="243"/>
                    <a:pt x="317" y="204"/>
                    <a:pt x="317" y="160"/>
                  </a:cubicBezTo>
                  <a:cubicBezTo>
                    <a:pt x="317" y="160"/>
                    <a:pt x="317" y="160"/>
                    <a:pt x="317" y="160"/>
                  </a:cubicBezTo>
                  <a:cubicBezTo>
                    <a:pt x="317" y="117"/>
                    <a:pt x="299" y="78"/>
                    <a:pt x="271" y="49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42" y="21"/>
                    <a:pt x="203" y="3"/>
                    <a:pt x="160" y="3"/>
                  </a:cubicBezTo>
                  <a:cubicBezTo>
                    <a:pt x="160" y="3"/>
                    <a:pt x="160" y="3"/>
                    <a:pt x="160" y="3"/>
                  </a:cubicBezTo>
                  <a:cubicBezTo>
                    <a:pt x="116" y="3"/>
                    <a:pt x="77" y="21"/>
                    <a:pt x="4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śḷíḑê"/>
            <p:cNvSpPr/>
            <p:nvPr/>
          </p:nvSpPr>
          <p:spPr bwMode="auto">
            <a:xfrm>
              <a:off x="3423304" y="2591913"/>
              <a:ext cx="1644494" cy="1653173"/>
            </a:xfrm>
            <a:custGeom>
              <a:avLst/>
              <a:gdLst>
                <a:gd name="T0" fmla="*/ 0 w 320"/>
                <a:gd name="T1" fmla="*/ 160 h 321"/>
                <a:gd name="T2" fmla="*/ 160 w 320"/>
                <a:gd name="T3" fmla="*/ 0 h 321"/>
                <a:gd name="T4" fmla="*/ 160 w 320"/>
                <a:gd name="T5" fmla="*/ 0 h 321"/>
                <a:gd name="T6" fmla="*/ 320 w 320"/>
                <a:gd name="T7" fmla="*/ 160 h 321"/>
                <a:gd name="T8" fmla="*/ 320 w 320"/>
                <a:gd name="T9" fmla="*/ 160 h 321"/>
                <a:gd name="T10" fmla="*/ 160 w 320"/>
                <a:gd name="T11" fmla="*/ 321 h 321"/>
                <a:gd name="T12" fmla="*/ 160 w 320"/>
                <a:gd name="T13" fmla="*/ 321 h 321"/>
                <a:gd name="T14" fmla="*/ 0 w 320"/>
                <a:gd name="T15" fmla="*/ 160 h 321"/>
                <a:gd name="T16" fmla="*/ 49 w 320"/>
                <a:gd name="T17" fmla="*/ 49 h 321"/>
                <a:gd name="T18" fmla="*/ 3 w 320"/>
                <a:gd name="T19" fmla="*/ 160 h 321"/>
                <a:gd name="T20" fmla="*/ 3 w 320"/>
                <a:gd name="T21" fmla="*/ 160 h 321"/>
                <a:gd name="T22" fmla="*/ 49 w 320"/>
                <a:gd name="T23" fmla="*/ 271 h 321"/>
                <a:gd name="T24" fmla="*/ 49 w 320"/>
                <a:gd name="T25" fmla="*/ 271 h 321"/>
                <a:gd name="T26" fmla="*/ 160 w 320"/>
                <a:gd name="T27" fmla="*/ 317 h 321"/>
                <a:gd name="T28" fmla="*/ 160 w 320"/>
                <a:gd name="T29" fmla="*/ 317 h 321"/>
                <a:gd name="T30" fmla="*/ 271 w 320"/>
                <a:gd name="T31" fmla="*/ 271 h 321"/>
                <a:gd name="T32" fmla="*/ 271 w 320"/>
                <a:gd name="T33" fmla="*/ 271 h 321"/>
                <a:gd name="T34" fmla="*/ 317 w 320"/>
                <a:gd name="T35" fmla="*/ 160 h 321"/>
                <a:gd name="T36" fmla="*/ 317 w 320"/>
                <a:gd name="T37" fmla="*/ 160 h 321"/>
                <a:gd name="T38" fmla="*/ 271 w 320"/>
                <a:gd name="T39" fmla="*/ 49 h 321"/>
                <a:gd name="T40" fmla="*/ 271 w 320"/>
                <a:gd name="T41" fmla="*/ 49 h 321"/>
                <a:gd name="T42" fmla="*/ 160 w 320"/>
                <a:gd name="T43" fmla="*/ 3 h 321"/>
                <a:gd name="T44" fmla="*/ 160 w 320"/>
                <a:gd name="T45" fmla="*/ 3 h 321"/>
                <a:gd name="T46" fmla="*/ 49 w 320"/>
                <a:gd name="T47" fmla="*/ 4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0" h="321">
                  <a:moveTo>
                    <a:pt x="0" y="160"/>
                  </a:moveTo>
                  <a:cubicBezTo>
                    <a:pt x="0" y="72"/>
                    <a:pt x="71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48" y="0"/>
                    <a:pt x="320" y="72"/>
                    <a:pt x="320" y="160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249"/>
                    <a:pt x="248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71" y="321"/>
                    <a:pt x="0" y="249"/>
                    <a:pt x="0" y="160"/>
                  </a:cubicBezTo>
                  <a:close/>
                  <a:moveTo>
                    <a:pt x="49" y="49"/>
                  </a:moveTo>
                  <a:cubicBezTo>
                    <a:pt x="20" y="78"/>
                    <a:pt x="3" y="117"/>
                    <a:pt x="3" y="160"/>
                  </a:cubicBezTo>
                  <a:cubicBezTo>
                    <a:pt x="3" y="160"/>
                    <a:pt x="3" y="160"/>
                    <a:pt x="3" y="160"/>
                  </a:cubicBezTo>
                  <a:cubicBezTo>
                    <a:pt x="3" y="204"/>
                    <a:pt x="20" y="243"/>
                    <a:pt x="49" y="271"/>
                  </a:cubicBezTo>
                  <a:cubicBezTo>
                    <a:pt x="49" y="271"/>
                    <a:pt x="49" y="271"/>
                    <a:pt x="49" y="271"/>
                  </a:cubicBezTo>
                  <a:cubicBezTo>
                    <a:pt x="77" y="300"/>
                    <a:pt x="116" y="317"/>
                    <a:pt x="160" y="317"/>
                  </a:cubicBezTo>
                  <a:cubicBezTo>
                    <a:pt x="160" y="317"/>
                    <a:pt x="160" y="317"/>
                    <a:pt x="160" y="317"/>
                  </a:cubicBezTo>
                  <a:cubicBezTo>
                    <a:pt x="203" y="317"/>
                    <a:pt x="242" y="300"/>
                    <a:pt x="271" y="271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99" y="243"/>
                    <a:pt x="317" y="204"/>
                    <a:pt x="317" y="160"/>
                  </a:cubicBezTo>
                  <a:cubicBezTo>
                    <a:pt x="317" y="160"/>
                    <a:pt x="317" y="160"/>
                    <a:pt x="317" y="160"/>
                  </a:cubicBezTo>
                  <a:cubicBezTo>
                    <a:pt x="317" y="117"/>
                    <a:pt x="299" y="78"/>
                    <a:pt x="271" y="49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42" y="21"/>
                    <a:pt x="203" y="3"/>
                    <a:pt x="160" y="3"/>
                  </a:cubicBezTo>
                  <a:cubicBezTo>
                    <a:pt x="160" y="3"/>
                    <a:pt x="160" y="3"/>
                    <a:pt x="160" y="3"/>
                  </a:cubicBezTo>
                  <a:cubicBezTo>
                    <a:pt x="116" y="3"/>
                    <a:pt x="77" y="21"/>
                    <a:pt x="4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ïsḻîḍé"/>
            <p:cNvSpPr/>
            <p:nvPr/>
          </p:nvSpPr>
          <p:spPr bwMode="auto">
            <a:xfrm>
              <a:off x="4332331" y="3060529"/>
              <a:ext cx="41222" cy="52068"/>
            </a:xfrm>
            <a:custGeom>
              <a:avLst/>
              <a:gdLst>
                <a:gd name="T0" fmla="*/ 1 w 8"/>
                <a:gd name="T1" fmla="*/ 0 h 10"/>
                <a:gd name="T2" fmla="*/ 6 w 8"/>
                <a:gd name="T3" fmla="*/ 4 h 10"/>
                <a:gd name="T4" fmla="*/ 8 w 8"/>
                <a:gd name="T5" fmla="*/ 8 h 10"/>
                <a:gd name="T6" fmla="*/ 7 w 8"/>
                <a:gd name="T7" fmla="*/ 10 h 10"/>
                <a:gd name="T8" fmla="*/ 4 w 8"/>
                <a:gd name="T9" fmla="*/ 9 h 10"/>
                <a:gd name="T10" fmla="*/ 1 w 8"/>
                <a:gd name="T11" fmla="*/ 1 h 10"/>
                <a:gd name="T12" fmla="*/ 1 w 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1" y="0"/>
                  </a:moveTo>
                  <a:cubicBezTo>
                    <a:pt x="2" y="1"/>
                    <a:pt x="5" y="3"/>
                    <a:pt x="6" y="4"/>
                  </a:cubicBezTo>
                  <a:cubicBezTo>
                    <a:pt x="8" y="6"/>
                    <a:pt x="8" y="7"/>
                    <a:pt x="8" y="8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9"/>
                    <a:pt x="5" y="9"/>
                    <a:pt x="4" y="9"/>
                  </a:cubicBezTo>
                  <a:cubicBezTo>
                    <a:pt x="2" y="7"/>
                    <a:pt x="2" y="3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îŝlíďê"/>
            <p:cNvSpPr/>
            <p:nvPr/>
          </p:nvSpPr>
          <p:spPr bwMode="auto">
            <a:xfrm>
              <a:off x="4445146" y="2910833"/>
              <a:ext cx="134510" cy="130171"/>
            </a:xfrm>
            <a:custGeom>
              <a:avLst/>
              <a:gdLst>
                <a:gd name="T0" fmla="*/ 23 w 26"/>
                <a:gd name="T1" fmla="*/ 18 h 25"/>
                <a:gd name="T2" fmla="*/ 18 w 26"/>
                <a:gd name="T3" fmla="*/ 18 h 25"/>
                <a:gd name="T4" fmla="*/ 20 w 26"/>
                <a:gd name="T5" fmla="*/ 10 h 25"/>
                <a:gd name="T6" fmla="*/ 17 w 26"/>
                <a:gd name="T7" fmla="*/ 5 h 25"/>
                <a:gd name="T8" fmla="*/ 13 w 26"/>
                <a:gd name="T9" fmla="*/ 7 h 25"/>
                <a:gd name="T10" fmla="*/ 15 w 26"/>
                <a:gd name="T11" fmla="*/ 7 h 25"/>
                <a:gd name="T12" fmla="*/ 17 w 26"/>
                <a:gd name="T13" fmla="*/ 7 h 25"/>
                <a:gd name="T14" fmla="*/ 17 w 26"/>
                <a:gd name="T15" fmla="*/ 11 h 25"/>
                <a:gd name="T16" fmla="*/ 14 w 26"/>
                <a:gd name="T17" fmla="*/ 12 h 25"/>
                <a:gd name="T18" fmla="*/ 12 w 26"/>
                <a:gd name="T19" fmla="*/ 10 h 25"/>
                <a:gd name="T20" fmla="*/ 12 w 26"/>
                <a:gd name="T21" fmla="*/ 8 h 25"/>
                <a:gd name="T22" fmla="*/ 10 w 26"/>
                <a:gd name="T23" fmla="*/ 9 h 25"/>
                <a:gd name="T24" fmla="*/ 10 w 26"/>
                <a:gd name="T25" fmla="*/ 5 h 25"/>
                <a:gd name="T26" fmla="*/ 13 w 26"/>
                <a:gd name="T27" fmla="*/ 3 h 25"/>
                <a:gd name="T28" fmla="*/ 16 w 26"/>
                <a:gd name="T29" fmla="*/ 1 h 25"/>
                <a:gd name="T30" fmla="*/ 11 w 26"/>
                <a:gd name="T31" fmla="*/ 2 h 25"/>
                <a:gd name="T32" fmla="*/ 10 w 26"/>
                <a:gd name="T33" fmla="*/ 0 h 25"/>
                <a:gd name="T34" fmla="*/ 9 w 26"/>
                <a:gd name="T35" fmla="*/ 10 h 25"/>
                <a:gd name="T36" fmla="*/ 10 w 26"/>
                <a:gd name="T37" fmla="*/ 11 h 25"/>
                <a:gd name="T38" fmla="*/ 11 w 26"/>
                <a:gd name="T39" fmla="*/ 14 h 25"/>
                <a:gd name="T40" fmla="*/ 10 w 26"/>
                <a:gd name="T41" fmla="*/ 17 h 25"/>
                <a:gd name="T42" fmla="*/ 9 w 26"/>
                <a:gd name="T43" fmla="*/ 12 h 25"/>
                <a:gd name="T44" fmla="*/ 9 w 26"/>
                <a:gd name="T45" fmla="*/ 15 h 25"/>
                <a:gd name="T46" fmla="*/ 9 w 26"/>
                <a:gd name="T47" fmla="*/ 20 h 25"/>
                <a:gd name="T48" fmla="*/ 7 w 26"/>
                <a:gd name="T49" fmla="*/ 20 h 25"/>
                <a:gd name="T50" fmla="*/ 5 w 26"/>
                <a:gd name="T51" fmla="*/ 7 h 25"/>
                <a:gd name="T52" fmla="*/ 4 w 26"/>
                <a:gd name="T53" fmla="*/ 12 h 25"/>
                <a:gd name="T54" fmla="*/ 5 w 26"/>
                <a:gd name="T55" fmla="*/ 20 h 25"/>
                <a:gd name="T56" fmla="*/ 4 w 26"/>
                <a:gd name="T57" fmla="*/ 21 h 25"/>
                <a:gd name="T58" fmla="*/ 2 w 26"/>
                <a:gd name="T59" fmla="*/ 12 h 25"/>
                <a:gd name="T60" fmla="*/ 0 w 26"/>
                <a:gd name="T61" fmla="*/ 11 h 25"/>
                <a:gd name="T62" fmla="*/ 1 w 26"/>
                <a:gd name="T63" fmla="*/ 21 h 25"/>
                <a:gd name="T64" fmla="*/ 4 w 26"/>
                <a:gd name="T65" fmla="*/ 22 h 25"/>
                <a:gd name="T66" fmla="*/ 6 w 26"/>
                <a:gd name="T67" fmla="*/ 22 h 25"/>
                <a:gd name="T68" fmla="*/ 9 w 26"/>
                <a:gd name="T69" fmla="*/ 21 h 25"/>
                <a:gd name="T70" fmla="*/ 12 w 26"/>
                <a:gd name="T71" fmla="*/ 20 h 25"/>
                <a:gd name="T72" fmla="*/ 15 w 26"/>
                <a:gd name="T73" fmla="*/ 20 h 25"/>
                <a:gd name="T74" fmla="*/ 18 w 26"/>
                <a:gd name="T75" fmla="*/ 20 h 25"/>
                <a:gd name="T76" fmla="*/ 17 w 26"/>
                <a:gd name="T77" fmla="*/ 25 h 25"/>
                <a:gd name="T78" fmla="*/ 23 w 26"/>
                <a:gd name="T79" fmla="*/ 22 h 25"/>
                <a:gd name="T80" fmla="*/ 25 w 26"/>
                <a:gd name="T81" fmla="*/ 20 h 25"/>
                <a:gd name="T82" fmla="*/ 24 w 26"/>
                <a:gd name="T83" fmla="*/ 18 h 25"/>
                <a:gd name="T84" fmla="*/ 16 w 26"/>
                <a:gd name="T85" fmla="*/ 19 h 25"/>
                <a:gd name="T86" fmla="*/ 13 w 26"/>
                <a:gd name="T87" fmla="*/ 19 h 25"/>
                <a:gd name="T88" fmla="*/ 13 w 26"/>
                <a:gd name="T89" fmla="*/ 15 h 25"/>
                <a:gd name="T90" fmla="*/ 13 w 26"/>
                <a:gd name="T91" fmla="*/ 13 h 25"/>
                <a:gd name="T92" fmla="*/ 14 w 26"/>
                <a:gd name="T93" fmla="*/ 13 h 25"/>
                <a:gd name="T94" fmla="*/ 16 w 26"/>
                <a:gd name="T95" fmla="*/ 17 h 25"/>
                <a:gd name="T96" fmla="*/ 17 w 26"/>
                <a:gd name="T97" fmla="*/ 15 h 25"/>
                <a:gd name="T98" fmla="*/ 16 w 26"/>
                <a:gd name="T99" fmla="*/ 15 h 25"/>
                <a:gd name="T100" fmla="*/ 16 w 26"/>
                <a:gd name="T101" fmla="*/ 13 h 25"/>
                <a:gd name="T102" fmla="*/ 17 w 26"/>
                <a:gd name="T103" fmla="*/ 12 h 25"/>
                <a:gd name="T104" fmla="*/ 17 w 26"/>
                <a:gd name="T105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" h="25">
                  <a:moveTo>
                    <a:pt x="24" y="18"/>
                  </a:moveTo>
                  <a:cubicBezTo>
                    <a:pt x="24" y="18"/>
                    <a:pt x="23" y="18"/>
                    <a:pt x="23" y="18"/>
                  </a:cubicBezTo>
                  <a:cubicBezTo>
                    <a:pt x="22" y="17"/>
                    <a:pt x="21" y="18"/>
                    <a:pt x="20" y="18"/>
                  </a:cubicBezTo>
                  <a:cubicBezTo>
                    <a:pt x="19" y="18"/>
                    <a:pt x="19" y="18"/>
                    <a:pt x="18" y="18"/>
                  </a:cubicBezTo>
                  <a:cubicBezTo>
                    <a:pt x="18" y="18"/>
                    <a:pt x="18" y="18"/>
                    <a:pt x="18" y="17"/>
                  </a:cubicBezTo>
                  <a:cubicBezTo>
                    <a:pt x="18" y="16"/>
                    <a:pt x="19" y="13"/>
                    <a:pt x="20" y="10"/>
                  </a:cubicBezTo>
                  <a:cubicBezTo>
                    <a:pt x="20" y="9"/>
                    <a:pt x="20" y="7"/>
                    <a:pt x="20" y="6"/>
                  </a:cubicBezTo>
                  <a:cubicBezTo>
                    <a:pt x="19" y="5"/>
                    <a:pt x="18" y="5"/>
                    <a:pt x="17" y="5"/>
                  </a:cubicBezTo>
                  <a:cubicBezTo>
                    <a:pt x="17" y="5"/>
                    <a:pt x="15" y="5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7" y="8"/>
                    <a:pt x="18" y="9"/>
                    <a:pt x="18" y="9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5" y="11"/>
                    <a:pt x="14" y="12"/>
                    <a:pt x="14" y="12"/>
                  </a:cubicBezTo>
                  <a:cubicBezTo>
                    <a:pt x="13" y="12"/>
                    <a:pt x="13" y="11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2" y="9"/>
                    <a:pt x="12" y="9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0" y="7"/>
                    <a:pt x="10" y="5"/>
                    <a:pt x="10" y="5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3" y="1"/>
                    <a:pt x="12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9" y="2"/>
                    <a:pt x="9" y="5"/>
                    <a:pt x="9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2"/>
                  </a:cubicBezTo>
                  <a:cubicBezTo>
                    <a:pt x="11" y="12"/>
                    <a:pt x="11" y="13"/>
                    <a:pt x="11" y="14"/>
                  </a:cubicBezTo>
                  <a:cubicBezTo>
                    <a:pt x="12" y="15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10" y="15"/>
                    <a:pt x="9" y="14"/>
                  </a:cubicBezTo>
                  <a:cubicBezTo>
                    <a:pt x="9" y="13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4"/>
                    <a:pt x="9" y="15"/>
                  </a:cubicBezTo>
                  <a:cubicBezTo>
                    <a:pt x="9" y="16"/>
                    <a:pt x="8" y="17"/>
                    <a:pt x="8" y="17"/>
                  </a:cubicBezTo>
                  <a:cubicBezTo>
                    <a:pt x="9" y="18"/>
                    <a:pt x="9" y="19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5"/>
                    <a:pt x="6" y="11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12"/>
                    <a:pt x="4" y="12"/>
                  </a:cubicBezTo>
                  <a:cubicBezTo>
                    <a:pt x="4" y="13"/>
                    <a:pt x="5" y="17"/>
                    <a:pt x="5" y="19"/>
                  </a:cubicBezTo>
                  <a:cubicBezTo>
                    <a:pt x="5" y="19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8"/>
                    <a:pt x="3" y="14"/>
                    <a:pt x="2" y="12"/>
                  </a:cubicBezTo>
                  <a:cubicBezTo>
                    <a:pt x="2" y="12"/>
                    <a:pt x="1" y="10"/>
                    <a:pt x="1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2"/>
                    <a:pt x="0" y="12"/>
                    <a:pt x="1" y="13"/>
                  </a:cubicBezTo>
                  <a:cubicBezTo>
                    <a:pt x="1" y="16"/>
                    <a:pt x="1" y="18"/>
                    <a:pt x="1" y="21"/>
                  </a:cubicBezTo>
                  <a:cubicBezTo>
                    <a:pt x="1" y="21"/>
                    <a:pt x="2" y="21"/>
                    <a:pt x="2" y="21"/>
                  </a:cubicBezTo>
                  <a:cubicBezTo>
                    <a:pt x="2" y="21"/>
                    <a:pt x="3" y="21"/>
                    <a:pt x="4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2"/>
                    <a:pt x="6" y="22"/>
                    <a:pt x="6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8" y="21"/>
                    <a:pt x="9" y="21"/>
                  </a:cubicBezTo>
                  <a:cubicBezTo>
                    <a:pt x="9" y="21"/>
                    <a:pt x="10" y="22"/>
                    <a:pt x="10" y="21"/>
                  </a:cubicBezTo>
                  <a:cubicBezTo>
                    <a:pt x="11" y="21"/>
                    <a:pt x="11" y="21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4" y="20"/>
                    <a:pt x="14" y="20"/>
                    <a:pt x="15" y="20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8" y="21"/>
                    <a:pt x="18" y="20"/>
                    <a:pt x="18" y="20"/>
                  </a:cubicBezTo>
                  <a:cubicBezTo>
                    <a:pt x="19" y="19"/>
                    <a:pt x="19" y="19"/>
                    <a:pt x="21" y="19"/>
                  </a:cubicBezTo>
                  <a:cubicBezTo>
                    <a:pt x="25" y="19"/>
                    <a:pt x="14" y="25"/>
                    <a:pt x="17" y="25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23" y="22"/>
                    <a:pt x="24" y="22"/>
                    <a:pt x="24" y="21"/>
                  </a:cubicBezTo>
                  <a:cubicBezTo>
                    <a:pt x="24" y="21"/>
                    <a:pt x="25" y="21"/>
                    <a:pt x="25" y="20"/>
                  </a:cubicBezTo>
                  <a:cubicBezTo>
                    <a:pt x="25" y="20"/>
                    <a:pt x="26" y="19"/>
                    <a:pt x="26" y="19"/>
                  </a:cubicBezTo>
                  <a:cubicBezTo>
                    <a:pt x="26" y="18"/>
                    <a:pt x="25" y="18"/>
                    <a:pt x="24" y="18"/>
                  </a:cubicBezTo>
                  <a:close/>
                  <a:moveTo>
                    <a:pt x="16" y="18"/>
                  </a:moveTo>
                  <a:cubicBezTo>
                    <a:pt x="16" y="18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3" y="19"/>
                    <a:pt x="12" y="18"/>
                    <a:pt x="12" y="18"/>
                  </a:cubicBezTo>
                  <a:cubicBezTo>
                    <a:pt x="12" y="17"/>
                    <a:pt x="13" y="16"/>
                    <a:pt x="13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5" y="17"/>
                    <a:pt x="15" y="16"/>
                    <a:pt x="16" y="17"/>
                  </a:cubicBezTo>
                  <a:cubicBezTo>
                    <a:pt x="16" y="17"/>
                    <a:pt x="17" y="17"/>
                    <a:pt x="16" y="18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6" y="15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3"/>
                    <a:pt x="18" y="13"/>
                  </a:cubicBezTo>
                  <a:cubicBezTo>
                    <a:pt x="18" y="13"/>
                    <a:pt x="17" y="14"/>
                    <a:pt x="1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î$ḻíḑê"/>
            <p:cNvSpPr/>
            <p:nvPr/>
          </p:nvSpPr>
          <p:spPr bwMode="auto">
            <a:xfrm>
              <a:off x="4471180" y="3041004"/>
              <a:ext cx="93290" cy="91120"/>
            </a:xfrm>
            <a:custGeom>
              <a:avLst/>
              <a:gdLst>
                <a:gd name="T0" fmla="*/ 17 w 18"/>
                <a:gd name="T1" fmla="*/ 12 h 18"/>
                <a:gd name="T2" fmla="*/ 16 w 18"/>
                <a:gd name="T3" fmla="*/ 10 h 18"/>
                <a:gd name="T4" fmla="*/ 14 w 18"/>
                <a:gd name="T5" fmla="*/ 9 h 18"/>
                <a:gd name="T6" fmla="*/ 11 w 18"/>
                <a:gd name="T7" fmla="*/ 10 h 18"/>
                <a:gd name="T8" fmla="*/ 10 w 18"/>
                <a:gd name="T9" fmla="*/ 9 h 18"/>
                <a:gd name="T10" fmla="*/ 9 w 18"/>
                <a:gd name="T11" fmla="*/ 7 h 18"/>
                <a:gd name="T12" fmla="*/ 8 w 18"/>
                <a:gd name="T13" fmla="*/ 7 h 18"/>
                <a:gd name="T14" fmla="*/ 8 w 18"/>
                <a:gd name="T15" fmla="*/ 7 h 18"/>
                <a:gd name="T16" fmla="*/ 8 w 18"/>
                <a:gd name="T17" fmla="*/ 6 h 18"/>
                <a:gd name="T18" fmla="*/ 10 w 18"/>
                <a:gd name="T19" fmla="*/ 3 h 18"/>
                <a:gd name="T20" fmla="*/ 11 w 18"/>
                <a:gd name="T21" fmla="*/ 2 h 18"/>
                <a:gd name="T22" fmla="*/ 11 w 18"/>
                <a:gd name="T23" fmla="*/ 0 h 18"/>
                <a:gd name="T24" fmla="*/ 9 w 18"/>
                <a:gd name="T25" fmla="*/ 0 h 18"/>
                <a:gd name="T26" fmla="*/ 7 w 18"/>
                <a:gd name="T27" fmla="*/ 0 h 18"/>
                <a:gd name="T28" fmla="*/ 4 w 18"/>
                <a:gd name="T29" fmla="*/ 2 h 18"/>
                <a:gd name="T30" fmla="*/ 4 w 18"/>
                <a:gd name="T31" fmla="*/ 2 h 18"/>
                <a:gd name="T32" fmla="*/ 3 w 18"/>
                <a:gd name="T33" fmla="*/ 3 h 18"/>
                <a:gd name="T34" fmla="*/ 4 w 18"/>
                <a:gd name="T35" fmla="*/ 3 h 18"/>
                <a:gd name="T36" fmla="*/ 7 w 18"/>
                <a:gd name="T37" fmla="*/ 3 h 18"/>
                <a:gd name="T38" fmla="*/ 8 w 18"/>
                <a:gd name="T39" fmla="*/ 3 h 18"/>
                <a:gd name="T40" fmla="*/ 6 w 18"/>
                <a:gd name="T41" fmla="*/ 5 h 18"/>
                <a:gd name="T42" fmla="*/ 6 w 18"/>
                <a:gd name="T43" fmla="*/ 7 h 18"/>
                <a:gd name="T44" fmla="*/ 6 w 18"/>
                <a:gd name="T45" fmla="*/ 8 h 18"/>
                <a:gd name="T46" fmla="*/ 7 w 18"/>
                <a:gd name="T47" fmla="*/ 9 h 18"/>
                <a:gd name="T48" fmla="*/ 6 w 18"/>
                <a:gd name="T49" fmla="*/ 10 h 18"/>
                <a:gd name="T50" fmla="*/ 4 w 18"/>
                <a:gd name="T51" fmla="*/ 10 h 18"/>
                <a:gd name="T52" fmla="*/ 1 w 18"/>
                <a:gd name="T53" fmla="*/ 13 h 18"/>
                <a:gd name="T54" fmla="*/ 1 w 18"/>
                <a:gd name="T55" fmla="*/ 15 h 18"/>
                <a:gd name="T56" fmla="*/ 2 w 18"/>
                <a:gd name="T57" fmla="*/ 17 h 18"/>
                <a:gd name="T58" fmla="*/ 3 w 18"/>
                <a:gd name="T59" fmla="*/ 18 h 18"/>
                <a:gd name="T60" fmla="*/ 6 w 18"/>
                <a:gd name="T61" fmla="*/ 18 h 18"/>
                <a:gd name="T62" fmla="*/ 10 w 18"/>
                <a:gd name="T63" fmla="*/ 11 h 18"/>
                <a:gd name="T64" fmla="*/ 12 w 18"/>
                <a:gd name="T65" fmla="*/ 11 h 18"/>
                <a:gd name="T66" fmla="*/ 15 w 18"/>
                <a:gd name="T67" fmla="*/ 12 h 18"/>
                <a:gd name="T68" fmla="*/ 17 w 18"/>
                <a:gd name="T69" fmla="*/ 13 h 18"/>
                <a:gd name="T70" fmla="*/ 17 w 18"/>
                <a:gd name="T71" fmla="*/ 12 h 18"/>
                <a:gd name="T72" fmla="*/ 5 w 18"/>
                <a:gd name="T73" fmla="*/ 17 h 18"/>
                <a:gd name="T74" fmla="*/ 2 w 18"/>
                <a:gd name="T75" fmla="*/ 16 h 18"/>
                <a:gd name="T76" fmla="*/ 2 w 18"/>
                <a:gd name="T77" fmla="*/ 14 h 18"/>
                <a:gd name="T78" fmla="*/ 3 w 18"/>
                <a:gd name="T79" fmla="*/ 12 h 18"/>
                <a:gd name="T80" fmla="*/ 6 w 18"/>
                <a:gd name="T81" fmla="*/ 11 h 18"/>
                <a:gd name="T82" fmla="*/ 8 w 18"/>
                <a:gd name="T83" fmla="*/ 12 h 18"/>
                <a:gd name="T84" fmla="*/ 5 w 18"/>
                <a:gd name="T8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" h="18">
                  <a:moveTo>
                    <a:pt x="17" y="12"/>
                  </a:moveTo>
                  <a:cubicBezTo>
                    <a:pt x="17" y="11"/>
                    <a:pt x="16" y="10"/>
                    <a:pt x="16" y="10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3" y="9"/>
                    <a:pt x="13" y="10"/>
                    <a:pt x="11" y="10"/>
                  </a:cubicBezTo>
                  <a:cubicBezTo>
                    <a:pt x="11" y="10"/>
                    <a:pt x="10" y="9"/>
                    <a:pt x="10" y="9"/>
                  </a:cubicBezTo>
                  <a:cubicBezTo>
                    <a:pt x="10" y="8"/>
                    <a:pt x="10" y="8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4"/>
                    <a:pt x="10" y="3"/>
                  </a:cubicBezTo>
                  <a:cubicBezTo>
                    <a:pt x="10" y="3"/>
                    <a:pt x="11" y="2"/>
                    <a:pt x="11" y="2"/>
                  </a:cubicBezTo>
                  <a:cubicBezTo>
                    <a:pt x="12" y="1"/>
                    <a:pt x="11" y="1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6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6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5" y="7"/>
                    <a:pt x="6" y="8"/>
                    <a:pt x="6" y="8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4" y="10"/>
                  </a:cubicBezTo>
                  <a:cubicBezTo>
                    <a:pt x="2" y="10"/>
                    <a:pt x="1" y="11"/>
                    <a:pt x="1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1" y="16"/>
                    <a:pt x="2" y="17"/>
                    <a:pt x="2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8" y="17"/>
                    <a:pt x="10" y="14"/>
                    <a:pt x="10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3" y="11"/>
                    <a:pt x="14" y="11"/>
                    <a:pt x="15" y="12"/>
                  </a:cubicBezTo>
                  <a:cubicBezTo>
                    <a:pt x="15" y="12"/>
                    <a:pt x="16" y="13"/>
                    <a:pt x="17" y="13"/>
                  </a:cubicBezTo>
                  <a:cubicBezTo>
                    <a:pt x="17" y="13"/>
                    <a:pt x="18" y="12"/>
                    <a:pt x="17" y="12"/>
                  </a:cubicBezTo>
                  <a:close/>
                  <a:moveTo>
                    <a:pt x="5" y="17"/>
                  </a:moveTo>
                  <a:cubicBezTo>
                    <a:pt x="5" y="17"/>
                    <a:pt x="4" y="18"/>
                    <a:pt x="2" y="16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2" y="13"/>
                    <a:pt x="2" y="12"/>
                    <a:pt x="3" y="12"/>
                  </a:cubicBezTo>
                  <a:cubicBezTo>
                    <a:pt x="3" y="12"/>
                    <a:pt x="5" y="11"/>
                    <a:pt x="6" y="11"/>
                  </a:cubicBezTo>
                  <a:cubicBezTo>
                    <a:pt x="6" y="11"/>
                    <a:pt x="7" y="11"/>
                    <a:pt x="8" y="12"/>
                  </a:cubicBezTo>
                  <a:cubicBezTo>
                    <a:pt x="8" y="14"/>
                    <a:pt x="7" y="15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šľíḋê"/>
            <p:cNvSpPr/>
            <p:nvPr/>
          </p:nvSpPr>
          <p:spPr bwMode="auto">
            <a:xfrm>
              <a:off x="4054632" y="3030156"/>
              <a:ext cx="26034" cy="60747"/>
            </a:xfrm>
            <a:custGeom>
              <a:avLst/>
              <a:gdLst>
                <a:gd name="T0" fmla="*/ 2 w 5"/>
                <a:gd name="T1" fmla="*/ 0 h 12"/>
                <a:gd name="T2" fmla="*/ 3 w 5"/>
                <a:gd name="T3" fmla="*/ 1 h 12"/>
                <a:gd name="T4" fmla="*/ 4 w 5"/>
                <a:gd name="T5" fmla="*/ 2 h 12"/>
                <a:gd name="T6" fmla="*/ 5 w 5"/>
                <a:gd name="T7" fmla="*/ 11 h 12"/>
                <a:gd name="T8" fmla="*/ 5 w 5"/>
                <a:gd name="T9" fmla="*/ 12 h 12"/>
                <a:gd name="T10" fmla="*/ 4 w 5"/>
                <a:gd name="T11" fmla="*/ 12 h 12"/>
                <a:gd name="T12" fmla="*/ 3 w 5"/>
                <a:gd name="T13" fmla="*/ 11 h 12"/>
                <a:gd name="T14" fmla="*/ 2 w 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2">
                  <a:moveTo>
                    <a:pt x="2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6"/>
                    <a:pt x="5" y="8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1"/>
                    <a:pt x="3" y="11"/>
                  </a:cubicBezTo>
                  <a:cubicBezTo>
                    <a:pt x="0" y="8"/>
                    <a:pt x="2" y="5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ṥḷiḑe"/>
            <p:cNvSpPr/>
            <p:nvPr/>
          </p:nvSpPr>
          <p:spPr bwMode="auto">
            <a:xfrm>
              <a:off x="4410433" y="3019309"/>
              <a:ext cx="30373" cy="41222"/>
            </a:xfrm>
            <a:custGeom>
              <a:avLst/>
              <a:gdLst>
                <a:gd name="T0" fmla="*/ 3 w 6"/>
                <a:gd name="T1" fmla="*/ 0 h 8"/>
                <a:gd name="T2" fmla="*/ 4 w 6"/>
                <a:gd name="T3" fmla="*/ 0 h 8"/>
                <a:gd name="T4" fmla="*/ 5 w 6"/>
                <a:gd name="T5" fmla="*/ 1 h 8"/>
                <a:gd name="T6" fmla="*/ 2 w 6"/>
                <a:gd name="T7" fmla="*/ 8 h 8"/>
                <a:gd name="T8" fmla="*/ 1 w 6"/>
                <a:gd name="T9" fmla="*/ 6 h 8"/>
                <a:gd name="T10" fmla="*/ 3 w 6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5"/>
                    <a:pt x="3" y="7"/>
                    <a:pt x="2" y="8"/>
                  </a:cubicBezTo>
                  <a:cubicBezTo>
                    <a:pt x="2" y="8"/>
                    <a:pt x="0" y="8"/>
                    <a:pt x="1" y="6"/>
                  </a:cubicBezTo>
                  <a:cubicBezTo>
                    <a:pt x="1" y="5"/>
                    <a:pt x="3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śḷíḋe"/>
            <p:cNvSpPr/>
            <p:nvPr/>
          </p:nvSpPr>
          <p:spPr bwMode="auto">
            <a:xfrm>
              <a:off x="4245550" y="3014970"/>
              <a:ext cx="10848" cy="867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1 h 2"/>
                <a:gd name="T6" fmla="*/ 2 w 2"/>
                <a:gd name="T7" fmla="*/ 1 h 2"/>
                <a:gd name="T8" fmla="*/ 2 w 2"/>
                <a:gd name="T9" fmla="*/ 2 h 2"/>
                <a:gd name="T10" fmla="*/ 1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ŝľîḓé"/>
            <p:cNvSpPr/>
            <p:nvPr/>
          </p:nvSpPr>
          <p:spPr bwMode="auto">
            <a:xfrm>
              <a:off x="3891919" y="2921680"/>
              <a:ext cx="132341" cy="210444"/>
            </a:xfrm>
            <a:custGeom>
              <a:avLst/>
              <a:gdLst>
                <a:gd name="T0" fmla="*/ 25 w 26"/>
                <a:gd name="T1" fmla="*/ 13 h 41"/>
                <a:gd name="T2" fmla="*/ 14 w 26"/>
                <a:gd name="T3" fmla="*/ 13 h 41"/>
                <a:gd name="T4" fmla="*/ 16 w 26"/>
                <a:gd name="T5" fmla="*/ 10 h 41"/>
                <a:gd name="T6" fmla="*/ 15 w 26"/>
                <a:gd name="T7" fmla="*/ 8 h 41"/>
                <a:gd name="T8" fmla="*/ 12 w 26"/>
                <a:gd name="T9" fmla="*/ 0 h 41"/>
                <a:gd name="T10" fmla="*/ 10 w 26"/>
                <a:gd name="T11" fmla="*/ 4 h 41"/>
                <a:gd name="T12" fmla="*/ 9 w 26"/>
                <a:gd name="T13" fmla="*/ 9 h 41"/>
                <a:gd name="T14" fmla="*/ 5 w 26"/>
                <a:gd name="T15" fmla="*/ 11 h 41"/>
                <a:gd name="T16" fmla="*/ 10 w 26"/>
                <a:gd name="T17" fmla="*/ 12 h 41"/>
                <a:gd name="T18" fmla="*/ 3 w 26"/>
                <a:gd name="T19" fmla="*/ 15 h 41"/>
                <a:gd name="T20" fmla="*/ 10 w 26"/>
                <a:gd name="T21" fmla="*/ 19 h 41"/>
                <a:gd name="T22" fmla="*/ 1 w 26"/>
                <a:gd name="T23" fmla="*/ 19 h 41"/>
                <a:gd name="T24" fmla="*/ 2 w 26"/>
                <a:gd name="T25" fmla="*/ 26 h 41"/>
                <a:gd name="T26" fmla="*/ 7 w 26"/>
                <a:gd name="T27" fmla="*/ 26 h 41"/>
                <a:gd name="T28" fmla="*/ 10 w 26"/>
                <a:gd name="T29" fmla="*/ 27 h 41"/>
                <a:gd name="T30" fmla="*/ 1 w 26"/>
                <a:gd name="T31" fmla="*/ 35 h 41"/>
                <a:gd name="T32" fmla="*/ 3 w 26"/>
                <a:gd name="T33" fmla="*/ 36 h 41"/>
                <a:gd name="T34" fmla="*/ 10 w 26"/>
                <a:gd name="T35" fmla="*/ 30 h 41"/>
                <a:gd name="T36" fmla="*/ 10 w 26"/>
                <a:gd name="T37" fmla="*/ 37 h 41"/>
                <a:gd name="T38" fmla="*/ 6 w 26"/>
                <a:gd name="T39" fmla="*/ 38 h 41"/>
                <a:gd name="T40" fmla="*/ 10 w 26"/>
                <a:gd name="T41" fmla="*/ 41 h 41"/>
                <a:gd name="T42" fmla="*/ 12 w 26"/>
                <a:gd name="T43" fmla="*/ 29 h 41"/>
                <a:gd name="T44" fmla="*/ 16 w 26"/>
                <a:gd name="T45" fmla="*/ 24 h 41"/>
                <a:gd name="T46" fmla="*/ 26 w 26"/>
                <a:gd name="T47" fmla="*/ 16 h 41"/>
                <a:gd name="T48" fmla="*/ 26 w 26"/>
                <a:gd name="T49" fmla="*/ 15 h 41"/>
                <a:gd name="T50" fmla="*/ 8 w 26"/>
                <a:gd name="T51" fmla="*/ 24 h 41"/>
                <a:gd name="T52" fmla="*/ 5 w 26"/>
                <a:gd name="T53" fmla="*/ 23 h 41"/>
                <a:gd name="T54" fmla="*/ 8 w 26"/>
                <a:gd name="T55" fmla="*/ 21 h 41"/>
                <a:gd name="T56" fmla="*/ 10 w 26"/>
                <a:gd name="T57" fmla="*/ 24 h 41"/>
                <a:gd name="T58" fmla="*/ 13 w 26"/>
                <a:gd name="T59" fmla="*/ 23 h 41"/>
                <a:gd name="T60" fmla="*/ 16 w 26"/>
                <a:gd name="T61" fmla="*/ 20 h 41"/>
                <a:gd name="T62" fmla="*/ 16 w 26"/>
                <a:gd name="T63" fmla="*/ 18 h 41"/>
                <a:gd name="T64" fmla="*/ 13 w 26"/>
                <a:gd name="T65" fmla="*/ 16 h 41"/>
                <a:gd name="T66" fmla="*/ 21 w 26"/>
                <a:gd name="T67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" h="41">
                  <a:moveTo>
                    <a:pt x="26" y="15"/>
                  </a:moveTo>
                  <a:cubicBezTo>
                    <a:pt x="26" y="14"/>
                    <a:pt x="26" y="14"/>
                    <a:pt x="25" y="13"/>
                  </a:cubicBezTo>
                  <a:cubicBezTo>
                    <a:pt x="25" y="12"/>
                    <a:pt x="24" y="11"/>
                    <a:pt x="23" y="12"/>
                  </a:cubicBezTo>
                  <a:cubicBezTo>
                    <a:pt x="21" y="12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6" y="11"/>
                    <a:pt x="16" y="10"/>
                  </a:cubicBezTo>
                  <a:cubicBezTo>
                    <a:pt x="16" y="10"/>
                    <a:pt x="16" y="9"/>
                    <a:pt x="16" y="9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4" y="5"/>
                    <a:pt x="15" y="3"/>
                    <a:pt x="15" y="2"/>
                  </a:cubicBezTo>
                  <a:cubicBezTo>
                    <a:pt x="14" y="1"/>
                    <a:pt x="12" y="1"/>
                    <a:pt x="12" y="0"/>
                  </a:cubicBezTo>
                  <a:cubicBezTo>
                    <a:pt x="9" y="0"/>
                    <a:pt x="9" y="1"/>
                    <a:pt x="9" y="3"/>
                  </a:cubicBezTo>
                  <a:cubicBezTo>
                    <a:pt x="9" y="3"/>
                    <a:pt x="10" y="4"/>
                    <a:pt x="10" y="4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9" y="9"/>
                  </a:cubicBezTo>
                  <a:cubicBezTo>
                    <a:pt x="7" y="9"/>
                    <a:pt x="5" y="9"/>
                    <a:pt x="5" y="10"/>
                  </a:cubicBezTo>
                  <a:cubicBezTo>
                    <a:pt x="5" y="10"/>
                    <a:pt x="5" y="10"/>
                    <a:pt x="5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2"/>
                    <a:pt x="10" y="12"/>
                    <a:pt x="10" y="12"/>
                  </a:cubicBezTo>
                  <a:cubicBezTo>
                    <a:pt x="10" y="12"/>
                    <a:pt x="10" y="14"/>
                    <a:pt x="10" y="14"/>
                  </a:cubicBezTo>
                  <a:cubicBezTo>
                    <a:pt x="8" y="14"/>
                    <a:pt x="3" y="15"/>
                    <a:pt x="3" y="15"/>
                  </a:cubicBezTo>
                  <a:cubicBezTo>
                    <a:pt x="3" y="18"/>
                    <a:pt x="10" y="17"/>
                    <a:pt x="10" y="17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6" y="20"/>
                    <a:pt x="4" y="20"/>
                  </a:cubicBezTo>
                  <a:cubicBezTo>
                    <a:pt x="4" y="20"/>
                    <a:pt x="2" y="19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2"/>
                    <a:pt x="2" y="24"/>
                    <a:pt x="2" y="26"/>
                  </a:cubicBezTo>
                  <a:cubicBezTo>
                    <a:pt x="3" y="26"/>
                    <a:pt x="4" y="26"/>
                    <a:pt x="4" y="26"/>
                  </a:cubicBezTo>
                  <a:cubicBezTo>
                    <a:pt x="5" y="26"/>
                    <a:pt x="6" y="26"/>
                    <a:pt x="7" y="26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8" y="29"/>
                    <a:pt x="8" y="29"/>
                  </a:cubicBezTo>
                  <a:cubicBezTo>
                    <a:pt x="6" y="32"/>
                    <a:pt x="4" y="33"/>
                    <a:pt x="1" y="35"/>
                  </a:cubicBezTo>
                  <a:cubicBezTo>
                    <a:pt x="1" y="36"/>
                    <a:pt x="0" y="36"/>
                    <a:pt x="1" y="36"/>
                  </a:cubicBezTo>
                  <a:cubicBezTo>
                    <a:pt x="1" y="36"/>
                    <a:pt x="2" y="36"/>
                    <a:pt x="3" y="36"/>
                  </a:cubicBezTo>
                  <a:cubicBezTo>
                    <a:pt x="4" y="36"/>
                    <a:pt x="5" y="35"/>
                    <a:pt x="6" y="34"/>
                  </a:cubicBezTo>
                  <a:cubicBezTo>
                    <a:pt x="7" y="33"/>
                    <a:pt x="9" y="31"/>
                    <a:pt x="10" y="30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5"/>
                    <a:pt x="10" y="37"/>
                    <a:pt x="10" y="37"/>
                  </a:cubicBezTo>
                  <a:cubicBezTo>
                    <a:pt x="10" y="38"/>
                    <a:pt x="8" y="37"/>
                    <a:pt x="6" y="37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7" y="39"/>
                    <a:pt x="8" y="40"/>
                    <a:pt x="9" y="40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1"/>
                    <a:pt x="12" y="41"/>
                    <a:pt x="12" y="40"/>
                  </a:cubicBezTo>
                  <a:cubicBezTo>
                    <a:pt x="13" y="39"/>
                    <a:pt x="12" y="29"/>
                    <a:pt x="12" y="29"/>
                  </a:cubicBezTo>
                  <a:cubicBezTo>
                    <a:pt x="13" y="28"/>
                    <a:pt x="14" y="26"/>
                    <a:pt x="14" y="26"/>
                  </a:cubicBezTo>
                  <a:cubicBezTo>
                    <a:pt x="15" y="25"/>
                    <a:pt x="16" y="25"/>
                    <a:pt x="16" y="24"/>
                  </a:cubicBezTo>
                  <a:cubicBezTo>
                    <a:pt x="17" y="24"/>
                    <a:pt x="19" y="22"/>
                    <a:pt x="20" y="21"/>
                  </a:cubicBezTo>
                  <a:cubicBezTo>
                    <a:pt x="22" y="19"/>
                    <a:pt x="24" y="18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10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6" y="25"/>
                    <a:pt x="5" y="25"/>
                  </a:cubicBezTo>
                  <a:cubicBezTo>
                    <a:pt x="5" y="25"/>
                    <a:pt x="5" y="23"/>
                    <a:pt x="5" y="23"/>
                  </a:cubicBezTo>
                  <a:cubicBezTo>
                    <a:pt x="5" y="22"/>
                    <a:pt x="4" y="22"/>
                    <a:pt x="5" y="22"/>
                  </a:cubicBezTo>
                  <a:cubicBezTo>
                    <a:pt x="5" y="21"/>
                    <a:pt x="6" y="21"/>
                    <a:pt x="8" y="21"/>
                  </a:cubicBezTo>
                  <a:cubicBezTo>
                    <a:pt x="9" y="21"/>
                    <a:pt x="10" y="21"/>
                    <a:pt x="10" y="21"/>
                  </a:cubicBezTo>
                  <a:lnTo>
                    <a:pt x="10" y="24"/>
                  </a:lnTo>
                  <a:close/>
                  <a:moveTo>
                    <a:pt x="17" y="21"/>
                  </a:moveTo>
                  <a:cubicBezTo>
                    <a:pt x="15" y="22"/>
                    <a:pt x="13" y="23"/>
                    <a:pt x="13" y="2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6" y="20"/>
                    <a:pt x="16" y="20"/>
                  </a:cubicBezTo>
                  <a:cubicBezTo>
                    <a:pt x="16" y="20"/>
                    <a:pt x="17" y="19"/>
                    <a:pt x="16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3" y="18"/>
                    <a:pt x="13" y="18"/>
                  </a:cubicBezTo>
                  <a:cubicBezTo>
                    <a:pt x="13" y="18"/>
                    <a:pt x="13" y="16"/>
                    <a:pt x="13" y="16"/>
                  </a:cubicBezTo>
                  <a:cubicBezTo>
                    <a:pt x="14" y="16"/>
                    <a:pt x="17" y="15"/>
                    <a:pt x="18" y="15"/>
                  </a:cubicBezTo>
                  <a:cubicBezTo>
                    <a:pt x="19" y="15"/>
                    <a:pt x="21" y="15"/>
                    <a:pt x="21" y="15"/>
                  </a:cubicBezTo>
                  <a:cubicBezTo>
                    <a:pt x="22" y="16"/>
                    <a:pt x="17" y="21"/>
                    <a:pt x="1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ïşļiḍê"/>
            <p:cNvSpPr/>
            <p:nvPr/>
          </p:nvSpPr>
          <p:spPr bwMode="auto">
            <a:xfrm>
              <a:off x="4091515" y="2947714"/>
              <a:ext cx="123663" cy="169222"/>
            </a:xfrm>
            <a:custGeom>
              <a:avLst/>
              <a:gdLst>
                <a:gd name="T0" fmla="*/ 6 w 24"/>
                <a:gd name="T1" fmla="*/ 0 h 33"/>
                <a:gd name="T2" fmla="*/ 8 w 24"/>
                <a:gd name="T3" fmla="*/ 2 h 33"/>
                <a:gd name="T4" fmla="*/ 11 w 24"/>
                <a:gd name="T5" fmla="*/ 4 h 33"/>
                <a:gd name="T6" fmla="*/ 14 w 24"/>
                <a:gd name="T7" fmla="*/ 4 h 33"/>
                <a:gd name="T8" fmla="*/ 7 w 24"/>
                <a:gd name="T9" fmla="*/ 7 h 33"/>
                <a:gd name="T10" fmla="*/ 3 w 24"/>
                <a:gd name="T11" fmla="*/ 17 h 33"/>
                <a:gd name="T12" fmla="*/ 5 w 24"/>
                <a:gd name="T13" fmla="*/ 17 h 33"/>
                <a:gd name="T14" fmla="*/ 4 w 24"/>
                <a:gd name="T15" fmla="*/ 19 h 33"/>
                <a:gd name="T16" fmla="*/ 6 w 24"/>
                <a:gd name="T17" fmla="*/ 20 h 33"/>
                <a:gd name="T18" fmla="*/ 9 w 24"/>
                <a:gd name="T19" fmla="*/ 16 h 33"/>
                <a:gd name="T20" fmla="*/ 8 w 24"/>
                <a:gd name="T21" fmla="*/ 13 h 33"/>
                <a:gd name="T22" fmla="*/ 10 w 24"/>
                <a:gd name="T23" fmla="*/ 12 h 33"/>
                <a:gd name="T24" fmla="*/ 18 w 24"/>
                <a:gd name="T25" fmla="*/ 11 h 33"/>
                <a:gd name="T26" fmla="*/ 22 w 24"/>
                <a:gd name="T27" fmla="*/ 11 h 33"/>
                <a:gd name="T28" fmla="*/ 23 w 24"/>
                <a:gd name="T29" fmla="*/ 15 h 33"/>
                <a:gd name="T30" fmla="*/ 23 w 24"/>
                <a:gd name="T31" fmla="*/ 19 h 33"/>
                <a:gd name="T32" fmla="*/ 19 w 24"/>
                <a:gd name="T33" fmla="*/ 31 h 33"/>
                <a:gd name="T34" fmla="*/ 16 w 24"/>
                <a:gd name="T35" fmla="*/ 32 h 33"/>
                <a:gd name="T36" fmla="*/ 12 w 24"/>
                <a:gd name="T37" fmla="*/ 28 h 33"/>
                <a:gd name="T38" fmla="*/ 17 w 24"/>
                <a:gd name="T39" fmla="*/ 27 h 33"/>
                <a:gd name="T40" fmla="*/ 20 w 24"/>
                <a:gd name="T41" fmla="*/ 19 h 33"/>
                <a:gd name="T42" fmla="*/ 20 w 24"/>
                <a:gd name="T43" fmla="*/ 13 h 33"/>
                <a:gd name="T44" fmla="*/ 11 w 24"/>
                <a:gd name="T45" fmla="*/ 14 h 33"/>
                <a:gd name="T46" fmla="*/ 8 w 24"/>
                <a:gd name="T47" fmla="*/ 18 h 33"/>
                <a:gd name="T48" fmla="*/ 11 w 24"/>
                <a:gd name="T49" fmla="*/ 18 h 33"/>
                <a:gd name="T50" fmla="*/ 11 w 24"/>
                <a:gd name="T51" fmla="*/ 19 h 33"/>
                <a:gd name="T52" fmla="*/ 9 w 24"/>
                <a:gd name="T53" fmla="*/ 23 h 33"/>
                <a:gd name="T54" fmla="*/ 11 w 24"/>
                <a:gd name="T55" fmla="*/ 23 h 33"/>
                <a:gd name="T56" fmla="*/ 8 w 24"/>
                <a:gd name="T57" fmla="*/ 28 h 33"/>
                <a:gd name="T58" fmla="*/ 6 w 24"/>
                <a:gd name="T59" fmla="*/ 33 h 33"/>
                <a:gd name="T60" fmla="*/ 4 w 24"/>
                <a:gd name="T61" fmla="*/ 33 h 33"/>
                <a:gd name="T62" fmla="*/ 6 w 24"/>
                <a:gd name="T63" fmla="*/ 31 h 33"/>
                <a:gd name="T64" fmla="*/ 6 w 24"/>
                <a:gd name="T65" fmla="*/ 26 h 33"/>
                <a:gd name="T66" fmla="*/ 2 w 24"/>
                <a:gd name="T67" fmla="*/ 26 h 33"/>
                <a:gd name="T68" fmla="*/ 2 w 24"/>
                <a:gd name="T69" fmla="*/ 25 h 33"/>
                <a:gd name="T70" fmla="*/ 7 w 24"/>
                <a:gd name="T71" fmla="*/ 23 h 33"/>
                <a:gd name="T72" fmla="*/ 3 w 24"/>
                <a:gd name="T73" fmla="*/ 23 h 33"/>
                <a:gd name="T74" fmla="*/ 2 w 24"/>
                <a:gd name="T75" fmla="*/ 19 h 33"/>
                <a:gd name="T76" fmla="*/ 5 w 24"/>
                <a:gd name="T77" fmla="*/ 7 h 33"/>
                <a:gd name="T78" fmla="*/ 0 w 24"/>
                <a:gd name="T79" fmla="*/ 6 h 33"/>
                <a:gd name="T80" fmla="*/ 0 w 24"/>
                <a:gd name="T81" fmla="*/ 5 h 33"/>
                <a:gd name="T82" fmla="*/ 5 w 24"/>
                <a:gd name="T83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33">
                  <a:moveTo>
                    <a:pt x="5" y="1"/>
                  </a:moveTo>
                  <a:cubicBezTo>
                    <a:pt x="5" y="1"/>
                    <a:pt x="6" y="0"/>
                    <a:pt x="6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10" y="4"/>
                    <a:pt x="11" y="4"/>
                  </a:cubicBezTo>
                  <a:cubicBezTo>
                    <a:pt x="12" y="4"/>
                    <a:pt x="12" y="3"/>
                    <a:pt x="13" y="3"/>
                  </a:cubicBezTo>
                  <a:cubicBezTo>
                    <a:pt x="13" y="3"/>
                    <a:pt x="14" y="3"/>
                    <a:pt x="14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1" y="5"/>
                    <a:pt x="8" y="6"/>
                    <a:pt x="7" y="7"/>
                  </a:cubicBezTo>
                  <a:cubicBezTo>
                    <a:pt x="7" y="7"/>
                    <a:pt x="6" y="11"/>
                    <a:pt x="5" y="14"/>
                  </a:cubicBezTo>
                  <a:cubicBezTo>
                    <a:pt x="4" y="15"/>
                    <a:pt x="3" y="16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5" y="17"/>
                    <a:pt x="5" y="17"/>
                  </a:cubicBezTo>
                  <a:cubicBezTo>
                    <a:pt x="5" y="17"/>
                    <a:pt x="7" y="16"/>
                    <a:pt x="7" y="16"/>
                  </a:cubicBezTo>
                  <a:cubicBezTo>
                    <a:pt x="7" y="16"/>
                    <a:pt x="5" y="18"/>
                    <a:pt x="4" y="19"/>
                  </a:cubicBezTo>
                  <a:cubicBezTo>
                    <a:pt x="4" y="19"/>
                    <a:pt x="4" y="20"/>
                    <a:pt x="4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8"/>
                    <a:pt x="9" y="17"/>
                    <a:pt x="9" y="16"/>
                  </a:cubicBezTo>
                  <a:cubicBezTo>
                    <a:pt x="9" y="16"/>
                    <a:pt x="8" y="14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10" y="12"/>
                    <a:pt x="10" y="12"/>
                  </a:cubicBezTo>
                  <a:cubicBezTo>
                    <a:pt x="10" y="12"/>
                    <a:pt x="12" y="12"/>
                    <a:pt x="13" y="12"/>
                  </a:cubicBezTo>
                  <a:cubicBezTo>
                    <a:pt x="14" y="12"/>
                    <a:pt x="16" y="12"/>
                    <a:pt x="18" y="11"/>
                  </a:cubicBezTo>
                  <a:cubicBezTo>
                    <a:pt x="19" y="11"/>
                    <a:pt x="19" y="11"/>
                    <a:pt x="20" y="11"/>
                  </a:cubicBezTo>
                  <a:cubicBezTo>
                    <a:pt x="21" y="11"/>
                    <a:pt x="22" y="11"/>
                    <a:pt x="22" y="11"/>
                  </a:cubicBezTo>
                  <a:cubicBezTo>
                    <a:pt x="22" y="11"/>
                    <a:pt x="23" y="12"/>
                    <a:pt x="23" y="13"/>
                  </a:cubicBezTo>
                  <a:cubicBezTo>
                    <a:pt x="23" y="14"/>
                    <a:pt x="23" y="15"/>
                    <a:pt x="23" y="15"/>
                  </a:cubicBezTo>
                  <a:cubicBezTo>
                    <a:pt x="23" y="16"/>
                    <a:pt x="24" y="16"/>
                    <a:pt x="24" y="17"/>
                  </a:cubicBezTo>
                  <a:cubicBezTo>
                    <a:pt x="24" y="17"/>
                    <a:pt x="23" y="18"/>
                    <a:pt x="23" y="19"/>
                  </a:cubicBezTo>
                  <a:cubicBezTo>
                    <a:pt x="22" y="20"/>
                    <a:pt x="23" y="21"/>
                    <a:pt x="22" y="21"/>
                  </a:cubicBezTo>
                  <a:cubicBezTo>
                    <a:pt x="22" y="23"/>
                    <a:pt x="19" y="30"/>
                    <a:pt x="19" y="31"/>
                  </a:cubicBezTo>
                  <a:cubicBezTo>
                    <a:pt x="18" y="31"/>
                    <a:pt x="18" y="32"/>
                    <a:pt x="17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6" y="31"/>
                    <a:pt x="16" y="31"/>
                    <a:pt x="15" y="30"/>
                  </a:cubicBezTo>
                  <a:cubicBezTo>
                    <a:pt x="14" y="30"/>
                    <a:pt x="13" y="28"/>
                    <a:pt x="12" y="28"/>
                  </a:cubicBezTo>
                  <a:cubicBezTo>
                    <a:pt x="12" y="28"/>
                    <a:pt x="13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4"/>
                    <a:pt x="20" y="21"/>
                    <a:pt x="20" y="19"/>
                  </a:cubicBezTo>
                  <a:cubicBezTo>
                    <a:pt x="20" y="16"/>
                    <a:pt x="20" y="15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6" y="13"/>
                    <a:pt x="13" y="14"/>
                    <a:pt x="11" y="14"/>
                  </a:cubicBezTo>
                  <a:cubicBezTo>
                    <a:pt x="11" y="14"/>
                    <a:pt x="11" y="16"/>
                    <a:pt x="11" y="16"/>
                  </a:cubicBezTo>
                  <a:cubicBezTo>
                    <a:pt x="10" y="16"/>
                    <a:pt x="8" y="17"/>
                    <a:pt x="8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11" y="18"/>
                    <a:pt x="11" y="18"/>
                  </a:cubicBezTo>
                  <a:cubicBezTo>
                    <a:pt x="12" y="18"/>
                    <a:pt x="12" y="19"/>
                    <a:pt x="12" y="19"/>
                  </a:cubicBezTo>
                  <a:cubicBezTo>
                    <a:pt x="12" y="19"/>
                    <a:pt x="11" y="19"/>
                    <a:pt x="11" y="19"/>
                  </a:cubicBezTo>
                  <a:cubicBezTo>
                    <a:pt x="10" y="19"/>
                    <a:pt x="10" y="20"/>
                    <a:pt x="9" y="20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10" y="22"/>
                    <a:pt x="11" y="22"/>
                  </a:cubicBezTo>
                  <a:cubicBezTo>
                    <a:pt x="12" y="23"/>
                    <a:pt x="12" y="23"/>
                    <a:pt x="11" y="23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9" y="25"/>
                    <a:pt x="9" y="26"/>
                    <a:pt x="8" y="28"/>
                  </a:cubicBezTo>
                  <a:cubicBezTo>
                    <a:pt x="8" y="30"/>
                    <a:pt x="8" y="31"/>
                    <a:pt x="8" y="32"/>
                  </a:cubicBezTo>
                  <a:cubicBezTo>
                    <a:pt x="7" y="32"/>
                    <a:pt x="7" y="33"/>
                    <a:pt x="6" y="33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4" y="33"/>
                    <a:pt x="4" y="33"/>
                  </a:cubicBezTo>
                  <a:cubicBezTo>
                    <a:pt x="4" y="33"/>
                    <a:pt x="4" y="33"/>
                    <a:pt x="5" y="32"/>
                  </a:cubicBezTo>
                  <a:cubicBezTo>
                    <a:pt x="5" y="32"/>
                    <a:pt x="6" y="31"/>
                    <a:pt x="6" y="31"/>
                  </a:cubicBezTo>
                  <a:cubicBezTo>
                    <a:pt x="6" y="30"/>
                    <a:pt x="6" y="29"/>
                    <a:pt x="6" y="28"/>
                  </a:cubicBezTo>
                  <a:cubicBezTo>
                    <a:pt x="6" y="28"/>
                    <a:pt x="6" y="26"/>
                    <a:pt x="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1" y="25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4" y="25"/>
                    <a:pt x="4" y="25"/>
                  </a:cubicBezTo>
                  <a:cubicBezTo>
                    <a:pt x="4" y="25"/>
                    <a:pt x="6" y="24"/>
                    <a:pt x="7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4" y="22"/>
                    <a:pt x="3" y="2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1"/>
                    <a:pt x="2" y="20"/>
                    <a:pt x="2" y="19"/>
                  </a:cubicBezTo>
                  <a:cubicBezTo>
                    <a:pt x="1" y="19"/>
                    <a:pt x="0" y="18"/>
                    <a:pt x="0" y="18"/>
                  </a:cubicBezTo>
                  <a:cubicBezTo>
                    <a:pt x="3" y="14"/>
                    <a:pt x="4" y="12"/>
                    <a:pt x="5" y="7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2" y="7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ṩļïdé"/>
            <p:cNvSpPr/>
            <p:nvPr/>
          </p:nvSpPr>
          <p:spPr bwMode="auto">
            <a:xfrm>
              <a:off x="4249889" y="2941207"/>
              <a:ext cx="123663" cy="160544"/>
            </a:xfrm>
            <a:custGeom>
              <a:avLst/>
              <a:gdLst>
                <a:gd name="T0" fmla="*/ 10 w 24"/>
                <a:gd name="T1" fmla="*/ 1 h 31"/>
                <a:gd name="T2" fmla="*/ 10 w 24"/>
                <a:gd name="T3" fmla="*/ 0 h 31"/>
                <a:gd name="T4" fmla="*/ 11 w 24"/>
                <a:gd name="T5" fmla="*/ 1 h 31"/>
                <a:gd name="T6" fmla="*/ 12 w 24"/>
                <a:gd name="T7" fmla="*/ 1 h 31"/>
                <a:gd name="T8" fmla="*/ 12 w 24"/>
                <a:gd name="T9" fmla="*/ 14 h 31"/>
                <a:gd name="T10" fmla="*/ 12 w 24"/>
                <a:gd name="T11" fmla="*/ 14 h 31"/>
                <a:gd name="T12" fmla="*/ 14 w 24"/>
                <a:gd name="T13" fmla="*/ 14 h 31"/>
                <a:gd name="T14" fmla="*/ 17 w 24"/>
                <a:gd name="T15" fmla="*/ 13 h 31"/>
                <a:gd name="T16" fmla="*/ 20 w 24"/>
                <a:gd name="T17" fmla="*/ 12 h 31"/>
                <a:gd name="T18" fmla="*/ 22 w 24"/>
                <a:gd name="T19" fmla="*/ 10 h 31"/>
                <a:gd name="T20" fmla="*/ 24 w 24"/>
                <a:gd name="T21" fmla="*/ 12 h 31"/>
                <a:gd name="T22" fmla="*/ 24 w 24"/>
                <a:gd name="T23" fmla="*/ 14 h 31"/>
                <a:gd name="T24" fmla="*/ 24 w 24"/>
                <a:gd name="T25" fmla="*/ 15 h 31"/>
                <a:gd name="T26" fmla="*/ 21 w 24"/>
                <a:gd name="T27" fmla="*/ 15 h 31"/>
                <a:gd name="T28" fmla="*/ 20 w 24"/>
                <a:gd name="T29" fmla="*/ 16 h 31"/>
                <a:gd name="T30" fmla="*/ 13 w 24"/>
                <a:gd name="T31" fmla="*/ 18 h 31"/>
                <a:gd name="T32" fmla="*/ 11 w 24"/>
                <a:gd name="T33" fmla="*/ 18 h 31"/>
                <a:gd name="T34" fmla="*/ 9 w 24"/>
                <a:gd name="T35" fmla="*/ 28 h 31"/>
                <a:gd name="T36" fmla="*/ 2 w 24"/>
                <a:gd name="T37" fmla="*/ 31 h 31"/>
                <a:gd name="T38" fmla="*/ 1 w 24"/>
                <a:gd name="T39" fmla="*/ 31 h 31"/>
                <a:gd name="T40" fmla="*/ 0 w 24"/>
                <a:gd name="T41" fmla="*/ 30 h 31"/>
                <a:gd name="T42" fmla="*/ 1 w 24"/>
                <a:gd name="T43" fmla="*/ 29 h 31"/>
                <a:gd name="T44" fmla="*/ 6 w 24"/>
                <a:gd name="T45" fmla="*/ 26 h 31"/>
                <a:gd name="T46" fmla="*/ 8 w 24"/>
                <a:gd name="T47" fmla="*/ 19 h 31"/>
                <a:gd name="T48" fmla="*/ 8 w 24"/>
                <a:gd name="T49" fmla="*/ 18 h 31"/>
                <a:gd name="T50" fmla="*/ 5 w 24"/>
                <a:gd name="T51" fmla="*/ 17 h 31"/>
                <a:gd name="T52" fmla="*/ 2 w 24"/>
                <a:gd name="T53" fmla="*/ 15 h 31"/>
                <a:gd name="T54" fmla="*/ 3 w 24"/>
                <a:gd name="T55" fmla="*/ 15 h 31"/>
                <a:gd name="T56" fmla="*/ 4 w 24"/>
                <a:gd name="T57" fmla="*/ 15 h 31"/>
                <a:gd name="T58" fmla="*/ 9 w 24"/>
                <a:gd name="T59" fmla="*/ 15 h 31"/>
                <a:gd name="T60" fmla="*/ 9 w 24"/>
                <a:gd name="T61" fmla="*/ 14 h 31"/>
                <a:gd name="T62" fmla="*/ 10 w 24"/>
                <a:gd name="T63" fmla="*/ 8 h 31"/>
                <a:gd name="T64" fmla="*/ 10 w 24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31">
                  <a:moveTo>
                    <a:pt x="10" y="1"/>
                  </a:moveTo>
                  <a:cubicBezTo>
                    <a:pt x="10" y="1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5"/>
                    <a:pt x="12" y="10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4" y="14"/>
                  </a:cubicBezTo>
                  <a:cubicBezTo>
                    <a:pt x="15" y="14"/>
                    <a:pt x="16" y="13"/>
                    <a:pt x="17" y="13"/>
                  </a:cubicBezTo>
                  <a:cubicBezTo>
                    <a:pt x="18" y="13"/>
                    <a:pt x="19" y="13"/>
                    <a:pt x="20" y="12"/>
                  </a:cubicBezTo>
                  <a:cubicBezTo>
                    <a:pt x="21" y="12"/>
                    <a:pt x="21" y="11"/>
                    <a:pt x="22" y="10"/>
                  </a:cubicBezTo>
                  <a:cubicBezTo>
                    <a:pt x="23" y="10"/>
                    <a:pt x="23" y="11"/>
                    <a:pt x="24" y="12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4"/>
                    <a:pt x="24" y="15"/>
                    <a:pt x="24" y="15"/>
                  </a:cubicBezTo>
                  <a:cubicBezTo>
                    <a:pt x="23" y="15"/>
                    <a:pt x="22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7" y="16"/>
                    <a:pt x="15" y="17"/>
                    <a:pt x="13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21"/>
                    <a:pt x="10" y="25"/>
                    <a:pt x="9" y="28"/>
                  </a:cubicBezTo>
                  <a:cubicBezTo>
                    <a:pt x="8" y="31"/>
                    <a:pt x="6" y="31"/>
                    <a:pt x="2" y="31"/>
                  </a:cubicBezTo>
                  <a:cubicBezTo>
                    <a:pt x="2" y="31"/>
                    <a:pt x="1" y="31"/>
                    <a:pt x="1" y="3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28"/>
                    <a:pt x="5" y="27"/>
                    <a:pt x="6" y="26"/>
                  </a:cubicBezTo>
                  <a:cubicBezTo>
                    <a:pt x="7" y="24"/>
                    <a:pt x="8" y="21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6" y="18"/>
                    <a:pt x="5" y="17"/>
                  </a:cubicBezTo>
                  <a:cubicBezTo>
                    <a:pt x="4" y="16"/>
                    <a:pt x="3" y="16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6" y="14"/>
                    <a:pt x="8" y="15"/>
                    <a:pt x="9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9" y="14"/>
                    <a:pt x="10" y="11"/>
                    <a:pt x="10" y="8"/>
                  </a:cubicBezTo>
                  <a:cubicBezTo>
                    <a:pt x="10" y="6"/>
                    <a:pt x="10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ṩḻiḑê"/>
            <p:cNvSpPr/>
            <p:nvPr/>
          </p:nvSpPr>
          <p:spPr bwMode="auto">
            <a:xfrm>
              <a:off x="3974361" y="3082225"/>
              <a:ext cx="49900" cy="34712"/>
            </a:xfrm>
            <a:custGeom>
              <a:avLst/>
              <a:gdLst>
                <a:gd name="T0" fmla="*/ 0 w 23"/>
                <a:gd name="T1" fmla="*/ 0 h 16"/>
                <a:gd name="T2" fmla="*/ 0 w 23"/>
                <a:gd name="T3" fmla="*/ 0 h 16"/>
                <a:gd name="T4" fmla="*/ 2 w 23"/>
                <a:gd name="T5" fmla="*/ 0 h 16"/>
                <a:gd name="T6" fmla="*/ 16 w 23"/>
                <a:gd name="T7" fmla="*/ 2 h 16"/>
                <a:gd name="T8" fmla="*/ 21 w 23"/>
                <a:gd name="T9" fmla="*/ 4 h 16"/>
                <a:gd name="T10" fmla="*/ 23 w 23"/>
                <a:gd name="T11" fmla="*/ 7 h 16"/>
                <a:gd name="T12" fmla="*/ 21 w 23"/>
                <a:gd name="T13" fmla="*/ 11 h 16"/>
                <a:gd name="T14" fmla="*/ 21 w 23"/>
                <a:gd name="T15" fmla="*/ 11 h 16"/>
                <a:gd name="T16" fmla="*/ 18 w 23"/>
                <a:gd name="T17" fmla="*/ 14 h 16"/>
                <a:gd name="T18" fmla="*/ 18 w 23"/>
                <a:gd name="T19" fmla="*/ 16 h 16"/>
                <a:gd name="T20" fmla="*/ 16 w 23"/>
                <a:gd name="T21" fmla="*/ 16 h 16"/>
                <a:gd name="T22" fmla="*/ 14 w 23"/>
                <a:gd name="T23" fmla="*/ 14 h 16"/>
                <a:gd name="T24" fmla="*/ 14 w 23"/>
                <a:gd name="T25" fmla="*/ 11 h 16"/>
                <a:gd name="T26" fmla="*/ 14 w 23"/>
                <a:gd name="T27" fmla="*/ 9 h 16"/>
                <a:gd name="T28" fmla="*/ 11 w 23"/>
                <a:gd name="T29" fmla="*/ 7 h 16"/>
                <a:gd name="T30" fmla="*/ 7 w 23"/>
                <a:gd name="T31" fmla="*/ 4 h 16"/>
                <a:gd name="T32" fmla="*/ 2 w 23"/>
                <a:gd name="T33" fmla="*/ 2 h 16"/>
                <a:gd name="T34" fmla="*/ 0 w 23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1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16" y="2"/>
                  </a:lnTo>
                  <a:lnTo>
                    <a:pt x="21" y="4"/>
                  </a:lnTo>
                  <a:lnTo>
                    <a:pt x="23" y="7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8" y="14"/>
                  </a:lnTo>
                  <a:lnTo>
                    <a:pt x="18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4" y="11"/>
                  </a:lnTo>
                  <a:lnTo>
                    <a:pt x="14" y="9"/>
                  </a:lnTo>
                  <a:lnTo>
                    <a:pt x="11" y="7"/>
                  </a:lnTo>
                  <a:lnTo>
                    <a:pt x="7" y="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ïṩ1iḓé"/>
            <p:cNvSpPr/>
            <p:nvPr/>
          </p:nvSpPr>
          <p:spPr bwMode="auto">
            <a:xfrm>
              <a:off x="3516592" y="3637621"/>
              <a:ext cx="149697" cy="112815"/>
            </a:xfrm>
            <a:custGeom>
              <a:avLst/>
              <a:gdLst>
                <a:gd name="T0" fmla="*/ 0 w 29"/>
                <a:gd name="T1" fmla="*/ 10 h 22"/>
                <a:gd name="T2" fmla="*/ 7 w 29"/>
                <a:gd name="T3" fmla="*/ 6 h 22"/>
                <a:gd name="T4" fmla="*/ 8 w 29"/>
                <a:gd name="T5" fmla="*/ 7 h 22"/>
                <a:gd name="T6" fmla="*/ 4 w 29"/>
                <a:gd name="T7" fmla="*/ 11 h 22"/>
                <a:gd name="T8" fmla="*/ 4 w 29"/>
                <a:gd name="T9" fmla="*/ 16 h 22"/>
                <a:gd name="T10" fmla="*/ 6 w 29"/>
                <a:gd name="T11" fmla="*/ 18 h 22"/>
                <a:gd name="T12" fmla="*/ 9 w 29"/>
                <a:gd name="T13" fmla="*/ 18 h 22"/>
                <a:gd name="T14" fmla="*/ 10 w 29"/>
                <a:gd name="T15" fmla="*/ 17 h 22"/>
                <a:gd name="T16" fmla="*/ 11 w 29"/>
                <a:gd name="T17" fmla="*/ 15 h 22"/>
                <a:gd name="T18" fmla="*/ 11 w 29"/>
                <a:gd name="T19" fmla="*/ 11 h 22"/>
                <a:gd name="T20" fmla="*/ 12 w 29"/>
                <a:gd name="T21" fmla="*/ 4 h 22"/>
                <a:gd name="T22" fmla="*/ 16 w 29"/>
                <a:gd name="T23" fmla="*/ 1 h 22"/>
                <a:gd name="T24" fmla="*/ 21 w 29"/>
                <a:gd name="T25" fmla="*/ 1 h 22"/>
                <a:gd name="T26" fmla="*/ 26 w 29"/>
                <a:gd name="T27" fmla="*/ 6 h 22"/>
                <a:gd name="T28" fmla="*/ 26 w 29"/>
                <a:gd name="T29" fmla="*/ 8 h 22"/>
                <a:gd name="T30" fmla="*/ 27 w 29"/>
                <a:gd name="T31" fmla="*/ 11 h 22"/>
                <a:gd name="T32" fmla="*/ 27 w 29"/>
                <a:gd name="T33" fmla="*/ 12 h 22"/>
                <a:gd name="T34" fmla="*/ 28 w 29"/>
                <a:gd name="T35" fmla="*/ 13 h 22"/>
                <a:gd name="T36" fmla="*/ 29 w 29"/>
                <a:gd name="T37" fmla="*/ 13 h 22"/>
                <a:gd name="T38" fmla="*/ 29 w 29"/>
                <a:gd name="T39" fmla="*/ 14 h 22"/>
                <a:gd name="T40" fmla="*/ 21 w 29"/>
                <a:gd name="T41" fmla="*/ 17 h 22"/>
                <a:gd name="T42" fmla="*/ 21 w 29"/>
                <a:gd name="T43" fmla="*/ 17 h 22"/>
                <a:gd name="T44" fmla="*/ 25 w 29"/>
                <a:gd name="T45" fmla="*/ 12 h 22"/>
                <a:gd name="T46" fmla="*/ 25 w 29"/>
                <a:gd name="T47" fmla="*/ 7 h 22"/>
                <a:gd name="T48" fmla="*/ 22 w 29"/>
                <a:gd name="T49" fmla="*/ 4 h 22"/>
                <a:gd name="T50" fmla="*/ 20 w 29"/>
                <a:gd name="T51" fmla="*/ 4 h 22"/>
                <a:gd name="T52" fmla="*/ 18 w 29"/>
                <a:gd name="T53" fmla="*/ 5 h 22"/>
                <a:gd name="T54" fmla="*/ 18 w 29"/>
                <a:gd name="T55" fmla="*/ 7 h 22"/>
                <a:gd name="T56" fmla="*/ 17 w 29"/>
                <a:gd name="T57" fmla="*/ 11 h 22"/>
                <a:gd name="T58" fmla="*/ 16 w 29"/>
                <a:gd name="T59" fmla="*/ 16 h 22"/>
                <a:gd name="T60" fmla="*/ 15 w 29"/>
                <a:gd name="T61" fmla="*/ 19 h 22"/>
                <a:gd name="T62" fmla="*/ 12 w 29"/>
                <a:gd name="T63" fmla="*/ 21 h 22"/>
                <a:gd name="T64" fmla="*/ 7 w 29"/>
                <a:gd name="T65" fmla="*/ 21 h 22"/>
                <a:gd name="T66" fmla="*/ 3 w 29"/>
                <a:gd name="T67" fmla="*/ 17 h 22"/>
                <a:gd name="T68" fmla="*/ 2 w 29"/>
                <a:gd name="T69" fmla="*/ 14 h 22"/>
                <a:gd name="T70" fmla="*/ 2 w 29"/>
                <a:gd name="T71" fmla="*/ 12 h 22"/>
                <a:gd name="T72" fmla="*/ 2 w 29"/>
                <a:gd name="T73" fmla="*/ 11 h 22"/>
                <a:gd name="T74" fmla="*/ 2 w 29"/>
                <a:gd name="T75" fmla="*/ 10 h 22"/>
                <a:gd name="T76" fmla="*/ 0 w 29"/>
                <a:gd name="T77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22">
                  <a:moveTo>
                    <a:pt x="0" y="10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9"/>
                    <a:pt x="4" y="11"/>
                  </a:cubicBezTo>
                  <a:cubicBezTo>
                    <a:pt x="4" y="13"/>
                    <a:pt x="4" y="14"/>
                    <a:pt x="4" y="16"/>
                  </a:cubicBezTo>
                  <a:cubicBezTo>
                    <a:pt x="5" y="17"/>
                    <a:pt x="5" y="18"/>
                    <a:pt x="6" y="18"/>
                  </a:cubicBezTo>
                  <a:cubicBezTo>
                    <a:pt x="7" y="19"/>
                    <a:pt x="8" y="19"/>
                    <a:pt x="9" y="18"/>
                  </a:cubicBezTo>
                  <a:cubicBezTo>
                    <a:pt x="9" y="18"/>
                    <a:pt x="10" y="18"/>
                    <a:pt x="10" y="17"/>
                  </a:cubicBezTo>
                  <a:cubicBezTo>
                    <a:pt x="10" y="17"/>
                    <a:pt x="10" y="16"/>
                    <a:pt x="11" y="15"/>
                  </a:cubicBezTo>
                  <a:cubicBezTo>
                    <a:pt x="11" y="15"/>
                    <a:pt x="11" y="13"/>
                    <a:pt x="11" y="11"/>
                  </a:cubicBezTo>
                  <a:cubicBezTo>
                    <a:pt x="11" y="8"/>
                    <a:pt x="12" y="6"/>
                    <a:pt x="12" y="4"/>
                  </a:cubicBezTo>
                  <a:cubicBezTo>
                    <a:pt x="13" y="3"/>
                    <a:pt x="14" y="2"/>
                    <a:pt x="16" y="1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3" y="2"/>
                    <a:pt x="25" y="4"/>
                    <a:pt x="26" y="6"/>
                  </a:cubicBezTo>
                  <a:cubicBezTo>
                    <a:pt x="26" y="7"/>
                    <a:pt x="26" y="7"/>
                    <a:pt x="26" y="8"/>
                  </a:cubicBezTo>
                  <a:cubicBezTo>
                    <a:pt x="27" y="9"/>
                    <a:pt x="27" y="10"/>
                    <a:pt x="27" y="11"/>
                  </a:cubicBezTo>
                  <a:cubicBezTo>
                    <a:pt x="27" y="11"/>
                    <a:pt x="27" y="12"/>
                    <a:pt x="27" y="12"/>
                  </a:cubicBezTo>
                  <a:cubicBezTo>
                    <a:pt x="27" y="13"/>
                    <a:pt x="27" y="13"/>
                    <a:pt x="28" y="13"/>
                  </a:cubicBezTo>
                  <a:cubicBezTo>
                    <a:pt x="28" y="13"/>
                    <a:pt x="28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5"/>
                    <a:pt x="24" y="14"/>
                    <a:pt x="25" y="12"/>
                  </a:cubicBezTo>
                  <a:cubicBezTo>
                    <a:pt x="25" y="10"/>
                    <a:pt x="25" y="8"/>
                    <a:pt x="25" y="7"/>
                  </a:cubicBezTo>
                  <a:cubicBezTo>
                    <a:pt x="24" y="5"/>
                    <a:pt x="23" y="5"/>
                    <a:pt x="22" y="4"/>
                  </a:cubicBezTo>
                  <a:cubicBezTo>
                    <a:pt x="22" y="4"/>
                    <a:pt x="21" y="4"/>
                    <a:pt x="20" y="4"/>
                  </a:cubicBezTo>
                  <a:cubicBezTo>
                    <a:pt x="19" y="4"/>
                    <a:pt x="19" y="5"/>
                    <a:pt x="18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7" y="8"/>
                    <a:pt x="17" y="9"/>
                    <a:pt x="17" y="11"/>
                  </a:cubicBezTo>
                  <a:cubicBezTo>
                    <a:pt x="17" y="13"/>
                    <a:pt x="17" y="15"/>
                    <a:pt x="16" y="16"/>
                  </a:cubicBez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3" y="20"/>
                    <a:pt x="12" y="21"/>
                  </a:cubicBezTo>
                  <a:cubicBezTo>
                    <a:pt x="11" y="22"/>
                    <a:pt x="9" y="22"/>
                    <a:pt x="7" y="21"/>
                  </a:cubicBezTo>
                  <a:cubicBezTo>
                    <a:pt x="5" y="20"/>
                    <a:pt x="4" y="19"/>
                    <a:pt x="3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4"/>
                    <a:pt x="2" y="13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ṩḻïḋê"/>
            <p:cNvSpPr/>
            <p:nvPr/>
          </p:nvSpPr>
          <p:spPr bwMode="auto">
            <a:xfrm>
              <a:off x="3479711" y="3477077"/>
              <a:ext cx="134510" cy="134510"/>
            </a:xfrm>
            <a:custGeom>
              <a:avLst/>
              <a:gdLst>
                <a:gd name="T0" fmla="*/ 1 w 26"/>
                <a:gd name="T1" fmla="*/ 15 h 26"/>
                <a:gd name="T2" fmla="*/ 2 w 26"/>
                <a:gd name="T3" fmla="*/ 6 h 26"/>
                <a:gd name="T4" fmla="*/ 10 w 26"/>
                <a:gd name="T5" fmla="*/ 0 h 26"/>
                <a:gd name="T6" fmla="*/ 19 w 26"/>
                <a:gd name="T7" fmla="*/ 2 h 26"/>
                <a:gd name="T8" fmla="*/ 25 w 26"/>
                <a:gd name="T9" fmla="*/ 11 h 26"/>
                <a:gd name="T10" fmla="*/ 22 w 26"/>
                <a:gd name="T11" fmla="*/ 21 h 26"/>
                <a:gd name="T12" fmla="*/ 15 w 26"/>
                <a:gd name="T13" fmla="*/ 25 h 26"/>
                <a:gd name="T14" fmla="*/ 5 w 26"/>
                <a:gd name="T15" fmla="*/ 23 h 26"/>
                <a:gd name="T16" fmla="*/ 1 w 26"/>
                <a:gd name="T17" fmla="*/ 15 h 26"/>
                <a:gd name="T18" fmla="*/ 2 w 26"/>
                <a:gd name="T19" fmla="*/ 15 h 26"/>
                <a:gd name="T20" fmla="*/ 6 w 26"/>
                <a:gd name="T21" fmla="*/ 19 h 26"/>
                <a:gd name="T22" fmla="*/ 14 w 26"/>
                <a:gd name="T23" fmla="*/ 19 h 26"/>
                <a:gd name="T24" fmla="*/ 22 w 26"/>
                <a:gd name="T25" fmla="*/ 15 h 26"/>
                <a:gd name="T26" fmla="*/ 24 w 26"/>
                <a:gd name="T27" fmla="*/ 11 h 26"/>
                <a:gd name="T28" fmla="*/ 22 w 26"/>
                <a:gd name="T29" fmla="*/ 8 h 26"/>
                <a:gd name="T30" fmla="*/ 18 w 26"/>
                <a:gd name="T31" fmla="*/ 6 h 26"/>
                <a:gd name="T32" fmla="*/ 12 w 26"/>
                <a:gd name="T33" fmla="*/ 7 h 26"/>
                <a:gd name="T34" fmla="*/ 5 w 26"/>
                <a:gd name="T35" fmla="*/ 9 h 26"/>
                <a:gd name="T36" fmla="*/ 2 w 26"/>
                <a:gd name="T37" fmla="*/ 12 h 26"/>
                <a:gd name="T38" fmla="*/ 2 w 26"/>
                <a:gd name="T39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26">
                  <a:moveTo>
                    <a:pt x="1" y="15"/>
                  </a:moveTo>
                  <a:cubicBezTo>
                    <a:pt x="0" y="12"/>
                    <a:pt x="0" y="8"/>
                    <a:pt x="2" y="6"/>
                  </a:cubicBezTo>
                  <a:cubicBezTo>
                    <a:pt x="4" y="3"/>
                    <a:pt x="7" y="1"/>
                    <a:pt x="10" y="0"/>
                  </a:cubicBezTo>
                  <a:cubicBezTo>
                    <a:pt x="13" y="0"/>
                    <a:pt x="16" y="0"/>
                    <a:pt x="19" y="2"/>
                  </a:cubicBezTo>
                  <a:cubicBezTo>
                    <a:pt x="22" y="3"/>
                    <a:pt x="24" y="6"/>
                    <a:pt x="25" y="11"/>
                  </a:cubicBezTo>
                  <a:cubicBezTo>
                    <a:pt x="26" y="15"/>
                    <a:pt x="25" y="18"/>
                    <a:pt x="22" y="21"/>
                  </a:cubicBezTo>
                  <a:cubicBezTo>
                    <a:pt x="21" y="24"/>
                    <a:pt x="18" y="25"/>
                    <a:pt x="15" y="25"/>
                  </a:cubicBezTo>
                  <a:cubicBezTo>
                    <a:pt x="11" y="26"/>
                    <a:pt x="8" y="25"/>
                    <a:pt x="5" y="23"/>
                  </a:cubicBezTo>
                  <a:cubicBezTo>
                    <a:pt x="3" y="21"/>
                    <a:pt x="1" y="19"/>
                    <a:pt x="1" y="15"/>
                  </a:cubicBezTo>
                  <a:close/>
                  <a:moveTo>
                    <a:pt x="2" y="15"/>
                  </a:moveTo>
                  <a:cubicBezTo>
                    <a:pt x="2" y="17"/>
                    <a:pt x="3" y="18"/>
                    <a:pt x="6" y="19"/>
                  </a:cubicBezTo>
                  <a:cubicBezTo>
                    <a:pt x="8" y="20"/>
                    <a:pt x="11" y="20"/>
                    <a:pt x="14" y="19"/>
                  </a:cubicBezTo>
                  <a:cubicBezTo>
                    <a:pt x="18" y="18"/>
                    <a:pt x="21" y="17"/>
                    <a:pt x="22" y="15"/>
                  </a:cubicBezTo>
                  <a:cubicBezTo>
                    <a:pt x="24" y="14"/>
                    <a:pt x="24" y="13"/>
                    <a:pt x="24" y="11"/>
                  </a:cubicBezTo>
                  <a:cubicBezTo>
                    <a:pt x="23" y="10"/>
                    <a:pt x="23" y="9"/>
                    <a:pt x="22" y="8"/>
                  </a:cubicBezTo>
                  <a:cubicBezTo>
                    <a:pt x="21" y="7"/>
                    <a:pt x="20" y="7"/>
                    <a:pt x="18" y="6"/>
                  </a:cubicBezTo>
                  <a:cubicBezTo>
                    <a:pt x="17" y="6"/>
                    <a:pt x="14" y="6"/>
                    <a:pt x="12" y="7"/>
                  </a:cubicBezTo>
                  <a:cubicBezTo>
                    <a:pt x="9" y="7"/>
                    <a:pt x="6" y="8"/>
                    <a:pt x="5" y="9"/>
                  </a:cubicBezTo>
                  <a:cubicBezTo>
                    <a:pt x="4" y="10"/>
                    <a:pt x="3" y="11"/>
                    <a:pt x="2" y="12"/>
                  </a:cubicBezTo>
                  <a:cubicBezTo>
                    <a:pt x="2" y="13"/>
                    <a:pt x="1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íṥ1îḋe"/>
            <p:cNvSpPr/>
            <p:nvPr/>
          </p:nvSpPr>
          <p:spPr bwMode="auto">
            <a:xfrm>
              <a:off x="3471033" y="3303515"/>
              <a:ext cx="128002" cy="128002"/>
            </a:xfrm>
            <a:custGeom>
              <a:avLst/>
              <a:gdLst>
                <a:gd name="T0" fmla="*/ 0 w 25"/>
                <a:gd name="T1" fmla="*/ 25 h 25"/>
                <a:gd name="T2" fmla="*/ 1 w 25"/>
                <a:gd name="T3" fmla="*/ 13 h 25"/>
                <a:gd name="T4" fmla="*/ 1 w 25"/>
                <a:gd name="T5" fmla="*/ 13 h 25"/>
                <a:gd name="T6" fmla="*/ 1 w 25"/>
                <a:gd name="T7" fmla="*/ 13 h 25"/>
                <a:gd name="T8" fmla="*/ 2 w 25"/>
                <a:gd name="T9" fmla="*/ 15 h 25"/>
                <a:gd name="T10" fmla="*/ 2 w 25"/>
                <a:gd name="T11" fmla="*/ 16 h 25"/>
                <a:gd name="T12" fmla="*/ 5 w 25"/>
                <a:gd name="T13" fmla="*/ 16 h 25"/>
                <a:gd name="T14" fmla="*/ 17 w 25"/>
                <a:gd name="T15" fmla="*/ 17 h 25"/>
                <a:gd name="T16" fmla="*/ 21 w 25"/>
                <a:gd name="T17" fmla="*/ 17 h 25"/>
                <a:gd name="T18" fmla="*/ 23 w 25"/>
                <a:gd name="T19" fmla="*/ 15 h 25"/>
                <a:gd name="T20" fmla="*/ 24 w 25"/>
                <a:gd name="T21" fmla="*/ 13 h 25"/>
                <a:gd name="T22" fmla="*/ 23 w 25"/>
                <a:gd name="T23" fmla="*/ 9 h 25"/>
                <a:gd name="T24" fmla="*/ 21 w 25"/>
                <a:gd name="T25" fmla="*/ 7 h 25"/>
                <a:gd name="T26" fmla="*/ 15 w 25"/>
                <a:gd name="T27" fmla="*/ 6 h 25"/>
                <a:gd name="T28" fmla="*/ 6 w 25"/>
                <a:gd name="T29" fmla="*/ 5 h 25"/>
                <a:gd name="T30" fmla="*/ 3 w 25"/>
                <a:gd name="T31" fmla="*/ 6 h 25"/>
                <a:gd name="T32" fmla="*/ 2 w 25"/>
                <a:gd name="T33" fmla="*/ 6 h 25"/>
                <a:gd name="T34" fmla="*/ 2 w 25"/>
                <a:gd name="T35" fmla="*/ 9 h 25"/>
                <a:gd name="T36" fmla="*/ 1 w 25"/>
                <a:gd name="T37" fmla="*/ 9 h 25"/>
                <a:gd name="T38" fmla="*/ 2 w 25"/>
                <a:gd name="T39" fmla="*/ 0 h 25"/>
                <a:gd name="T40" fmla="*/ 2 w 25"/>
                <a:gd name="T41" fmla="*/ 0 h 25"/>
                <a:gd name="T42" fmla="*/ 2 w 25"/>
                <a:gd name="T43" fmla="*/ 1 h 25"/>
                <a:gd name="T44" fmla="*/ 2 w 25"/>
                <a:gd name="T45" fmla="*/ 3 h 25"/>
                <a:gd name="T46" fmla="*/ 4 w 25"/>
                <a:gd name="T47" fmla="*/ 4 h 25"/>
                <a:gd name="T48" fmla="*/ 6 w 25"/>
                <a:gd name="T49" fmla="*/ 4 h 25"/>
                <a:gd name="T50" fmla="*/ 15 w 25"/>
                <a:gd name="T51" fmla="*/ 5 h 25"/>
                <a:gd name="T52" fmla="*/ 21 w 25"/>
                <a:gd name="T53" fmla="*/ 5 h 25"/>
                <a:gd name="T54" fmla="*/ 24 w 25"/>
                <a:gd name="T55" fmla="*/ 8 h 25"/>
                <a:gd name="T56" fmla="*/ 25 w 25"/>
                <a:gd name="T57" fmla="*/ 14 h 25"/>
                <a:gd name="T58" fmla="*/ 24 w 25"/>
                <a:gd name="T59" fmla="*/ 19 h 25"/>
                <a:gd name="T60" fmla="*/ 21 w 25"/>
                <a:gd name="T61" fmla="*/ 22 h 25"/>
                <a:gd name="T62" fmla="*/ 16 w 25"/>
                <a:gd name="T63" fmla="*/ 23 h 25"/>
                <a:gd name="T64" fmla="*/ 5 w 25"/>
                <a:gd name="T65" fmla="*/ 22 h 25"/>
                <a:gd name="T66" fmla="*/ 2 w 25"/>
                <a:gd name="T67" fmla="*/ 22 h 25"/>
                <a:gd name="T68" fmla="*/ 1 w 25"/>
                <a:gd name="T69" fmla="*/ 23 h 25"/>
                <a:gd name="T70" fmla="*/ 1 w 25"/>
                <a:gd name="T71" fmla="*/ 25 h 25"/>
                <a:gd name="T72" fmla="*/ 0 w 25"/>
                <a:gd name="T7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4" y="16"/>
                    <a:pt x="5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17"/>
                    <a:pt x="20" y="17"/>
                    <a:pt x="21" y="17"/>
                  </a:cubicBezTo>
                  <a:cubicBezTo>
                    <a:pt x="22" y="17"/>
                    <a:pt x="22" y="16"/>
                    <a:pt x="23" y="15"/>
                  </a:cubicBezTo>
                  <a:cubicBezTo>
                    <a:pt x="23" y="15"/>
                    <a:pt x="24" y="14"/>
                    <a:pt x="24" y="13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2" y="8"/>
                    <a:pt x="21" y="7"/>
                  </a:cubicBezTo>
                  <a:cubicBezTo>
                    <a:pt x="20" y="7"/>
                    <a:pt x="18" y="6"/>
                    <a:pt x="15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8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3" y="3"/>
                    <a:pt x="3" y="3"/>
                    <a:pt x="4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8" y="5"/>
                    <a:pt x="20" y="5"/>
                    <a:pt x="21" y="5"/>
                  </a:cubicBezTo>
                  <a:cubicBezTo>
                    <a:pt x="22" y="6"/>
                    <a:pt x="23" y="7"/>
                    <a:pt x="24" y="8"/>
                  </a:cubicBezTo>
                  <a:cubicBezTo>
                    <a:pt x="25" y="10"/>
                    <a:pt x="25" y="12"/>
                    <a:pt x="25" y="14"/>
                  </a:cubicBezTo>
                  <a:cubicBezTo>
                    <a:pt x="25" y="16"/>
                    <a:pt x="25" y="18"/>
                    <a:pt x="24" y="19"/>
                  </a:cubicBezTo>
                  <a:cubicBezTo>
                    <a:pt x="23" y="21"/>
                    <a:pt x="22" y="22"/>
                    <a:pt x="21" y="22"/>
                  </a:cubicBezTo>
                  <a:cubicBezTo>
                    <a:pt x="20" y="23"/>
                    <a:pt x="18" y="23"/>
                    <a:pt x="16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2" y="22"/>
                    <a:pt x="2" y="22"/>
                  </a:cubicBezTo>
                  <a:cubicBezTo>
                    <a:pt x="2" y="22"/>
                    <a:pt x="1" y="22"/>
                    <a:pt x="1" y="23"/>
                  </a:cubicBezTo>
                  <a:cubicBezTo>
                    <a:pt x="1" y="23"/>
                    <a:pt x="1" y="24"/>
                    <a:pt x="1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iS1ïde"/>
            <p:cNvSpPr/>
            <p:nvPr/>
          </p:nvSpPr>
          <p:spPr bwMode="auto">
            <a:xfrm>
              <a:off x="3490558" y="3142971"/>
              <a:ext cx="143188" cy="119324"/>
            </a:xfrm>
            <a:custGeom>
              <a:avLst/>
              <a:gdLst>
                <a:gd name="T0" fmla="*/ 6 w 28"/>
                <a:gd name="T1" fmla="*/ 0 h 23"/>
                <a:gd name="T2" fmla="*/ 12 w 28"/>
                <a:gd name="T3" fmla="*/ 2 h 23"/>
                <a:gd name="T4" fmla="*/ 12 w 28"/>
                <a:gd name="T5" fmla="*/ 2 h 23"/>
                <a:gd name="T6" fmla="*/ 9 w 28"/>
                <a:gd name="T7" fmla="*/ 2 h 23"/>
                <a:gd name="T8" fmla="*/ 6 w 28"/>
                <a:gd name="T9" fmla="*/ 4 h 23"/>
                <a:gd name="T10" fmla="*/ 6 w 28"/>
                <a:gd name="T11" fmla="*/ 6 h 23"/>
                <a:gd name="T12" fmla="*/ 5 w 28"/>
                <a:gd name="T13" fmla="*/ 8 h 23"/>
                <a:gd name="T14" fmla="*/ 23 w 28"/>
                <a:gd name="T15" fmla="*/ 13 h 23"/>
                <a:gd name="T16" fmla="*/ 25 w 28"/>
                <a:gd name="T17" fmla="*/ 14 h 23"/>
                <a:gd name="T18" fmla="*/ 26 w 28"/>
                <a:gd name="T19" fmla="*/ 13 h 23"/>
                <a:gd name="T20" fmla="*/ 27 w 28"/>
                <a:gd name="T21" fmla="*/ 12 h 23"/>
                <a:gd name="T22" fmla="*/ 27 w 28"/>
                <a:gd name="T23" fmla="*/ 11 h 23"/>
                <a:gd name="T24" fmla="*/ 28 w 28"/>
                <a:gd name="T25" fmla="*/ 11 h 23"/>
                <a:gd name="T26" fmla="*/ 24 w 28"/>
                <a:gd name="T27" fmla="*/ 23 h 23"/>
                <a:gd name="T28" fmla="*/ 23 w 28"/>
                <a:gd name="T29" fmla="*/ 23 h 23"/>
                <a:gd name="T30" fmla="*/ 24 w 28"/>
                <a:gd name="T31" fmla="*/ 22 h 23"/>
                <a:gd name="T32" fmla="*/ 24 w 28"/>
                <a:gd name="T33" fmla="*/ 20 h 23"/>
                <a:gd name="T34" fmla="*/ 23 w 28"/>
                <a:gd name="T35" fmla="*/ 19 h 23"/>
                <a:gd name="T36" fmla="*/ 21 w 28"/>
                <a:gd name="T37" fmla="*/ 19 h 23"/>
                <a:gd name="T38" fmla="*/ 3 w 28"/>
                <a:gd name="T39" fmla="*/ 13 h 23"/>
                <a:gd name="T40" fmla="*/ 3 w 28"/>
                <a:gd name="T41" fmla="*/ 15 h 23"/>
                <a:gd name="T42" fmla="*/ 3 w 28"/>
                <a:gd name="T43" fmla="*/ 19 h 23"/>
                <a:gd name="T44" fmla="*/ 6 w 28"/>
                <a:gd name="T45" fmla="*/ 22 h 23"/>
                <a:gd name="T46" fmla="*/ 6 w 28"/>
                <a:gd name="T47" fmla="*/ 22 h 23"/>
                <a:gd name="T48" fmla="*/ 0 w 28"/>
                <a:gd name="T49" fmla="*/ 20 h 23"/>
                <a:gd name="T50" fmla="*/ 6 w 28"/>
                <a:gd name="T5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23">
                  <a:moveTo>
                    <a:pt x="6" y="0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5" y="14"/>
                    <a:pt x="25" y="14"/>
                  </a:cubicBezTo>
                  <a:cubicBezTo>
                    <a:pt x="25" y="14"/>
                    <a:pt x="26" y="13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4" y="21"/>
                    <a:pt x="24" y="20"/>
                  </a:cubicBezTo>
                  <a:cubicBezTo>
                    <a:pt x="24" y="20"/>
                    <a:pt x="24" y="20"/>
                    <a:pt x="23" y="19"/>
                  </a:cubicBezTo>
                  <a:cubicBezTo>
                    <a:pt x="23" y="19"/>
                    <a:pt x="22" y="19"/>
                    <a:pt x="21" y="19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7"/>
                    <a:pt x="2" y="18"/>
                    <a:pt x="3" y="19"/>
                  </a:cubicBezTo>
                  <a:cubicBezTo>
                    <a:pt x="3" y="20"/>
                    <a:pt x="5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îṣliḓê"/>
            <p:cNvSpPr/>
            <p:nvPr/>
          </p:nvSpPr>
          <p:spPr bwMode="auto">
            <a:xfrm>
              <a:off x="3542626" y="2967241"/>
              <a:ext cx="173561" cy="180071"/>
            </a:xfrm>
            <a:custGeom>
              <a:avLst/>
              <a:gdLst>
                <a:gd name="T0" fmla="*/ 16 w 34"/>
                <a:gd name="T1" fmla="*/ 22 h 35"/>
                <a:gd name="T2" fmla="*/ 22 w 34"/>
                <a:gd name="T3" fmla="*/ 25 h 35"/>
                <a:gd name="T4" fmla="*/ 24 w 34"/>
                <a:gd name="T5" fmla="*/ 26 h 35"/>
                <a:gd name="T6" fmla="*/ 25 w 34"/>
                <a:gd name="T7" fmla="*/ 26 h 35"/>
                <a:gd name="T8" fmla="*/ 26 w 34"/>
                <a:gd name="T9" fmla="*/ 25 h 35"/>
                <a:gd name="T10" fmla="*/ 27 w 34"/>
                <a:gd name="T11" fmla="*/ 24 h 35"/>
                <a:gd name="T12" fmla="*/ 27 w 34"/>
                <a:gd name="T13" fmla="*/ 25 h 35"/>
                <a:gd name="T14" fmla="*/ 21 w 34"/>
                <a:gd name="T15" fmla="*/ 35 h 35"/>
                <a:gd name="T16" fmla="*/ 20 w 34"/>
                <a:gd name="T17" fmla="*/ 35 h 35"/>
                <a:gd name="T18" fmla="*/ 21 w 34"/>
                <a:gd name="T19" fmla="*/ 34 h 35"/>
                <a:gd name="T20" fmla="*/ 21 w 34"/>
                <a:gd name="T21" fmla="*/ 33 h 35"/>
                <a:gd name="T22" fmla="*/ 21 w 34"/>
                <a:gd name="T23" fmla="*/ 32 h 35"/>
                <a:gd name="T24" fmla="*/ 19 w 34"/>
                <a:gd name="T25" fmla="*/ 30 h 35"/>
                <a:gd name="T26" fmla="*/ 5 w 34"/>
                <a:gd name="T27" fmla="*/ 22 h 35"/>
                <a:gd name="T28" fmla="*/ 3 w 34"/>
                <a:gd name="T29" fmla="*/ 21 h 35"/>
                <a:gd name="T30" fmla="*/ 2 w 34"/>
                <a:gd name="T31" fmla="*/ 22 h 35"/>
                <a:gd name="T32" fmla="*/ 1 w 34"/>
                <a:gd name="T33" fmla="*/ 23 h 35"/>
                <a:gd name="T34" fmla="*/ 1 w 34"/>
                <a:gd name="T35" fmla="*/ 24 h 35"/>
                <a:gd name="T36" fmla="*/ 0 w 34"/>
                <a:gd name="T37" fmla="*/ 23 h 35"/>
                <a:gd name="T38" fmla="*/ 7 w 34"/>
                <a:gd name="T39" fmla="*/ 12 h 35"/>
                <a:gd name="T40" fmla="*/ 7 w 34"/>
                <a:gd name="T41" fmla="*/ 13 h 35"/>
                <a:gd name="T42" fmla="*/ 7 w 34"/>
                <a:gd name="T43" fmla="*/ 13 h 35"/>
                <a:gd name="T44" fmla="*/ 6 w 34"/>
                <a:gd name="T45" fmla="*/ 15 h 35"/>
                <a:gd name="T46" fmla="*/ 7 w 34"/>
                <a:gd name="T47" fmla="*/ 16 h 35"/>
                <a:gd name="T48" fmla="*/ 8 w 34"/>
                <a:gd name="T49" fmla="*/ 17 h 35"/>
                <a:gd name="T50" fmla="*/ 14 w 34"/>
                <a:gd name="T51" fmla="*/ 21 h 35"/>
                <a:gd name="T52" fmla="*/ 19 w 34"/>
                <a:gd name="T53" fmla="*/ 13 h 35"/>
                <a:gd name="T54" fmla="*/ 13 w 34"/>
                <a:gd name="T55" fmla="*/ 10 h 35"/>
                <a:gd name="T56" fmla="*/ 11 w 34"/>
                <a:gd name="T57" fmla="*/ 9 h 35"/>
                <a:gd name="T58" fmla="*/ 9 w 34"/>
                <a:gd name="T59" fmla="*/ 9 h 35"/>
                <a:gd name="T60" fmla="*/ 8 w 34"/>
                <a:gd name="T61" fmla="*/ 11 h 35"/>
                <a:gd name="T62" fmla="*/ 8 w 34"/>
                <a:gd name="T63" fmla="*/ 11 h 35"/>
                <a:gd name="T64" fmla="*/ 7 w 34"/>
                <a:gd name="T65" fmla="*/ 11 h 35"/>
                <a:gd name="T66" fmla="*/ 14 w 34"/>
                <a:gd name="T67" fmla="*/ 0 h 35"/>
                <a:gd name="T68" fmla="*/ 14 w 34"/>
                <a:gd name="T69" fmla="*/ 0 h 35"/>
                <a:gd name="T70" fmla="*/ 14 w 34"/>
                <a:gd name="T71" fmla="*/ 1 h 35"/>
                <a:gd name="T72" fmla="*/ 13 w 34"/>
                <a:gd name="T73" fmla="*/ 3 h 35"/>
                <a:gd name="T74" fmla="*/ 14 w 34"/>
                <a:gd name="T75" fmla="*/ 4 h 35"/>
                <a:gd name="T76" fmla="*/ 16 w 34"/>
                <a:gd name="T77" fmla="*/ 5 h 35"/>
                <a:gd name="T78" fmla="*/ 29 w 34"/>
                <a:gd name="T79" fmla="*/ 13 h 35"/>
                <a:gd name="T80" fmla="*/ 31 w 34"/>
                <a:gd name="T81" fmla="*/ 14 h 35"/>
                <a:gd name="T82" fmla="*/ 32 w 34"/>
                <a:gd name="T83" fmla="*/ 14 h 35"/>
                <a:gd name="T84" fmla="*/ 34 w 34"/>
                <a:gd name="T85" fmla="*/ 13 h 35"/>
                <a:gd name="T86" fmla="*/ 34 w 34"/>
                <a:gd name="T87" fmla="*/ 12 h 35"/>
                <a:gd name="T88" fmla="*/ 34 w 34"/>
                <a:gd name="T89" fmla="*/ 12 h 35"/>
                <a:gd name="T90" fmla="*/ 28 w 34"/>
                <a:gd name="T91" fmla="*/ 23 h 35"/>
                <a:gd name="T92" fmla="*/ 28 w 34"/>
                <a:gd name="T93" fmla="*/ 23 h 35"/>
                <a:gd name="T94" fmla="*/ 28 w 34"/>
                <a:gd name="T95" fmla="*/ 22 h 35"/>
                <a:gd name="T96" fmla="*/ 29 w 34"/>
                <a:gd name="T97" fmla="*/ 20 h 35"/>
                <a:gd name="T98" fmla="*/ 28 w 34"/>
                <a:gd name="T99" fmla="*/ 19 h 35"/>
                <a:gd name="T100" fmla="*/ 26 w 34"/>
                <a:gd name="T101" fmla="*/ 18 h 35"/>
                <a:gd name="T102" fmla="*/ 20 w 34"/>
                <a:gd name="T103" fmla="*/ 14 h 35"/>
                <a:gd name="T104" fmla="*/ 16 w 34"/>
                <a:gd name="T10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" h="35">
                  <a:moveTo>
                    <a:pt x="16" y="22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3" y="26"/>
                    <a:pt x="24" y="26"/>
                    <a:pt x="24" y="26"/>
                  </a:cubicBezTo>
                  <a:cubicBezTo>
                    <a:pt x="24" y="26"/>
                    <a:pt x="25" y="26"/>
                    <a:pt x="25" y="26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0" y="31"/>
                    <a:pt x="19" y="3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1"/>
                    <a:pt x="3" y="21"/>
                  </a:cubicBezTo>
                  <a:cubicBezTo>
                    <a:pt x="3" y="21"/>
                    <a:pt x="3" y="21"/>
                    <a:pt x="2" y="22"/>
                  </a:cubicBezTo>
                  <a:cubicBezTo>
                    <a:pt x="2" y="22"/>
                    <a:pt x="1" y="22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5"/>
                    <a:pt x="6" y="15"/>
                  </a:cubicBezTo>
                  <a:cubicBezTo>
                    <a:pt x="6" y="15"/>
                    <a:pt x="6" y="16"/>
                    <a:pt x="7" y="16"/>
                  </a:cubicBezTo>
                  <a:cubicBezTo>
                    <a:pt x="7" y="16"/>
                    <a:pt x="7" y="17"/>
                    <a:pt x="8" y="1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10"/>
                    <a:pt x="9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13" y="3"/>
                    <a:pt x="13" y="3"/>
                    <a:pt x="14" y="4"/>
                  </a:cubicBezTo>
                  <a:cubicBezTo>
                    <a:pt x="14" y="4"/>
                    <a:pt x="15" y="4"/>
                    <a:pt x="16" y="5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4"/>
                    <a:pt x="31" y="14"/>
                    <a:pt x="31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3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9" y="21"/>
                    <a:pt x="29" y="20"/>
                  </a:cubicBezTo>
                  <a:cubicBezTo>
                    <a:pt x="29" y="20"/>
                    <a:pt x="28" y="20"/>
                    <a:pt x="28" y="19"/>
                  </a:cubicBezTo>
                  <a:cubicBezTo>
                    <a:pt x="28" y="19"/>
                    <a:pt x="27" y="19"/>
                    <a:pt x="26" y="18"/>
                  </a:cubicBezTo>
                  <a:cubicBezTo>
                    <a:pt x="20" y="14"/>
                    <a:pt x="20" y="14"/>
                    <a:pt x="20" y="14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iS1íďè"/>
            <p:cNvSpPr/>
            <p:nvPr/>
          </p:nvSpPr>
          <p:spPr bwMode="auto">
            <a:xfrm>
              <a:off x="3644594" y="2850087"/>
              <a:ext cx="164883" cy="158376"/>
            </a:xfrm>
            <a:custGeom>
              <a:avLst/>
              <a:gdLst>
                <a:gd name="T0" fmla="*/ 8 w 32"/>
                <a:gd name="T1" fmla="*/ 9 h 31"/>
                <a:gd name="T2" fmla="*/ 15 w 32"/>
                <a:gd name="T3" fmla="*/ 16 h 31"/>
                <a:gd name="T4" fmla="*/ 15 w 32"/>
                <a:gd name="T5" fmla="*/ 16 h 31"/>
                <a:gd name="T6" fmla="*/ 16 w 32"/>
                <a:gd name="T7" fmla="*/ 12 h 31"/>
                <a:gd name="T8" fmla="*/ 14 w 32"/>
                <a:gd name="T9" fmla="*/ 8 h 31"/>
                <a:gd name="T10" fmla="*/ 15 w 32"/>
                <a:gd name="T11" fmla="*/ 8 h 31"/>
                <a:gd name="T12" fmla="*/ 24 w 32"/>
                <a:gd name="T13" fmla="*/ 16 h 31"/>
                <a:gd name="T14" fmla="*/ 23 w 32"/>
                <a:gd name="T15" fmla="*/ 17 h 31"/>
                <a:gd name="T16" fmla="*/ 20 w 32"/>
                <a:gd name="T17" fmla="*/ 15 h 31"/>
                <a:gd name="T18" fmla="*/ 18 w 32"/>
                <a:gd name="T19" fmla="*/ 15 h 31"/>
                <a:gd name="T20" fmla="*/ 16 w 32"/>
                <a:gd name="T21" fmla="*/ 17 h 31"/>
                <a:gd name="T22" fmla="*/ 21 w 32"/>
                <a:gd name="T23" fmla="*/ 21 h 31"/>
                <a:gd name="T24" fmla="*/ 22 w 32"/>
                <a:gd name="T25" fmla="*/ 23 h 31"/>
                <a:gd name="T26" fmla="*/ 23 w 32"/>
                <a:gd name="T27" fmla="*/ 23 h 31"/>
                <a:gd name="T28" fmla="*/ 25 w 32"/>
                <a:gd name="T29" fmla="*/ 22 h 31"/>
                <a:gd name="T30" fmla="*/ 26 w 32"/>
                <a:gd name="T31" fmla="*/ 21 h 31"/>
                <a:gd name="T32" fmla="*/ 28 w 32"/>
                <a:gd name="T33" fmla="*/ 16 h 31"/>
                <a:gd name="T34" fmla="*/ 27 w 32"/>
                <a:gd name="T35" fmla="*/ 11 h 31"/>
                <a:gd name="T36" fmla="*/ 27 w 32"/>
                <a:gd name="T37" fmla="*/ 10 h 31"/>
                <a:gd name="T38" fmla="*/ 32 w 32"/>
                <a:gd name="T39" fmla="*/ 16 h 31"/>
                <a:gd name="T40" fmla="*/ 18 w 32"/>
                <a:gd name="T41" fmla="*/ 31 h 31"/>
                <a:gd name="T42" fmla="*/ 17 w 32"/>
                <a:gd name="T43" fmla="*/ 31 h 31"/>
                <a:gd name="T44" fmla="*/ 18 w 32"/>
                <a:gd name="T45" fmla="*/ 30 h 31"/>
                <a:gd name="T46" fmla="*/ 19 w 32"/>
                <a:gd name="T47" fmla="*/ 29 h 31"/>
                <a:gd name="T48" fmla="*/ 19 w 32"/>
                <a:gd name="T49" fmla="*/ 28 h 31"/>
                <a:gd name="T50" fmla="*/ 17 w 32"/>
                <a:gd name="T51" fmla="*/ 26 h 31"/>
                <a:gd name="T52" fmla="*/ 6 w 32"/>
                <a:gd name="T53" fmla="*/ 15 h 31"/>
                <a:gd name="T54" fmla="*/ 4 w 32"/>
                <a:gd name="T55" fmla="*/ 14 h 31"/>
                <a:gd name="T56" fmla="*/ 3 w 32"/>
                <a:gd name="T57" fmla="*/ 14 h 31"/>
                <a:gd name="T58" fmla="*/ 1 w 32"/>
                <a:gd name="T59" fmla="*/ 15 h 31"/>
                <a:gd name="T60" fmla="*/ 1 w 32"/>
                <a:gd name="T61" fmla="*/ 15 h 31"/>
                <a:gd name="T62" fmla="*/ 0 w 32"/>
                <a:gd name="T63" fmla="*/ 15 h 31"/>
                <a:gd name="T64" fmla="*/ 14 w 32"/>
                <a:gd name="T65" fmla="*/ 0 h 31"/>
                <a:gd name="T66" fmla="*/ 19 w 32"/>
                <a:gd name="T67" fmla="*/ 5 h 31"/>
                <a:gd name="T68" fmla="*/ 19 w 32"/>
                <a:gd name="T69" fmla="*/ 6 h 31"/>
                <a:gd name="T70" fmla="*/ 15 w 32"/>
                <a:gd name="T71" fmla="*/ 4 h 31"/>
                <a:gd name="T72" fmla="*/ 12 w 32"/>
                <a:gd name="T73" fmla="*/ 5 h 31"/>
                <a:gd name="T74" fmla="*/ 9 w 32"/>
                <a:gd name="T75" fmla="*/ 7 h 31"/>
                <a:gd name="T76" fmla="*/ 8 w 32"/>
                <a:gd name="T7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31">
                  <a:moveTo>
                    <a:pt x="8" y="9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4"/>
                    <a:pt x="16" y="13"/>
                    <a:pt x="16" y="12"/>
                  </a:cubicBezTo>
                  <a:cubicBezTo>
                    <a:pt x="16" y="11"/>
                    <a:pt x="15" y="10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6"/>
                    <a:pt x="21" y="16"/>
                    <a:pt x="20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7" y="15"/>
                    <a:pt x="16" y="16"/>
                    <a:pt x="16" y="17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2" y="23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5" y="22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0"/>
                    <a:pt x="28" y="18"/>
                    <a:pt x="28" y="16"/>
                  </a:cubicBezTo>
                  <a:cubicBezTo>
                    <a:pt x="28" y="14"/>
                    <a:pt x="28" y="13"/>
                    <a:pt x="27" y="11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9" y="29"/>
                    <a:pt x="19" y="29"/>
                  </a:cubicBezTo>
                  <a:cubicBezTo>
                    <a:pt x="19" y="29"/>
                    <a:pt x="19" y="28"/>
                    <a:pt x="19" y="28"/>
                  </a:cubicBezTo>
                  <a:cubicBezTo>
                    <a:pt x="18" y="27"/>
                    <a:pt x="18" y="27"/>
                    <a:pt x="17" y="2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4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2" y="14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7" y="5"/>
                    <a:pt x="16" y="4"/>
                    <a:pt x="15" y="4"/>
                  </a:cubicBezTo>
                  <a:cubicBezTo>
                    <a:pt x="14" y="4"/>
                    <a:pt x="13" y="4"/>
                    <a:pt x="12" y="5"/>
                  </a:cubicBezTo>
                  <a:cubicBezTo>
                    <a:pt x="12" y="5"/>
                    <a:pt x="11" y="6"/>
                    <a:pt x="9" y="7"/>
                  </a:cubicBezTo>
                  <a:lnTo>
                    <a:pt x="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îş1ïďe"/>
            <p:cNvSpPr/>
            <p:nvPr/>
          </p:nvSpPr>
          <p:spPr bwMode="auto">
            <a:xfrm>
              <a:off x="3820325" y="2767645"/>
              <a:ext cx="121493" cy="143188"/>
            </a:xfrm>
            <a:custGeom>
              <a:avLst/>
              <a:gdLst>
                <a:gd name="T0" fmla="*/ 11 w 24"/>
                <a:gd name="T1" fmla="*/ 14 h 28"/>
                <a:gd name="T2" fmla="*/ 4 w 24"/>
                <a:gd name="T3" fmla="*/ 19 h 28"/>
                <a:gd name="T4" fmla="*/ 5 w 24"/>
                <a:gd name="T5" fmla="*/ 21 h 28"/>
                <a:gd name="T6" fmla="*/ 6 w 24"/>
                <a:gd name="T7" fmla="*/ 23 h 28"/>
                <a:gd name="T8" fmla="*/ 7 w 24"/>
                <a:gd name="T9" fmla="*/ 24 h 28"/>
                <a:gd name="T10" fmla="*/ 9 w 24"/>
                <a:gd name="T11" fmla="*/ 23 h 28"/>
                <a:gd name="T12" fmla="*/ 10 w 24"/>
                <a:gd name="T13" fmla="*/ 23 h 28"/>
                <a:gd name="T14" fmla="*/ 3 w 24"/>
                <a:gd name="T15" fmla="*/ 28 h 28"/>
                <a:gd name="T16" fmla="*/ 3 w 24"/>
                <a:gd name="T17" fmla="*/ 27 h 28"/>
                <a:gd name="T18" fmla="*/ 4 w 24"/>
                <a:gd name="T19" fmla="*/ 25 h 28"/>
                <a:gd name="T20" fmla="*/ 3 w 24"/>
                <a:gd name="T21" fmla="*/ 21 h 28"/>
                <a:gd name="T22" fmla="*/ 0 w 24"/>
                <a:gd name="T23" fmla="*/ 0 h 28"/>
                <a:gd name="T24" fmla="*/ 0 w 24"/>
                <a:gd name="T25" fmla="*/ 0 h 28"/>
                <a:gd name="T26" fmla="*/ 18 w 24"/>
                <a:gd name="T27" fmla="*/ 12 h 28"/>
                <a:gd name="T28" fmla="*/ 22 w 24"/>
                <a:gd name="T29" fmla="*/ 14 h 28"/>
                <a:gd name="T30" fmla="*/ 24 w 24"/>
                <a:gd name="T31" fmla="*/ 13 h 28"/>
                <a:gd name="T32" fmla="*/ 24 w 24"/>
                <a:gd name="T33" fmla="*/ 14 h 28"/>
                <a:gd name="T34" fmla="*/ 14 w 24"/>
                <a:gd name="T35" fmla="*/ 20 h 28"/>
                <a:gd name="T36" fmla="*/ 14 w 24"/>
                <a:gd name="T37" fmla="*/ 20 h 28"/>
                <a:gd name="T38" fmla="*/ 15 w 24"/>
                <a:gd name="T39" fmla="*/ 19 h 28"/>
                <a:gd name="T40" fmla="*/ 16 w 24"/>
                <a:gd name="T41" fmla="*/ 18 h 28"/>
                <a:gd name="T42" fmla="*/ 16 w 24"/>
                <a:gd name="T43" fmla="*/ 17 h 28"/>
                <a:gd name="T44" fmla="*/ 15 w 24"/>
                <a:gd name="T45" fmla="*/ 17 h 28"/>
                <a:gd name="T46" fmla="*/ 14 w 24"/>
                <a:gd name="T47" fmla="*/ 16 h 28"/>
                <a:gd name="T48" fmla="*/ 11 w 24"/>
                <a:gd name="T49" fmla="*/ 14 h 28"/>
                <a:gd name="T50" fmla="*/ 10 w 24"/>
                <a:gd name="T51" fmla="*/ 13 h 28"/>
                <a:gd name="T52" fmla="*/ 3 w 24"/>
                <a:gd name="T53" fmla="*/ 8 h 28"/>
                <a:gd name="T54" fmla="*/ 4 w 24"/>
                <a:gd name="T55" fmla="*/ 17 h 28"/>
                <a:gd name="T56" fmla="*/ 10 w 24"/>
                <a:gd name="T57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8">
                  <a:moveTo>
                    <a:pt x="11" y="14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4"/>
                    <a:pt x="6" y="24"/>
                    <a:pt x="7" y="24"/>
                  </a:cubicBezTo>
                  <a:cubicBezTo>
                    <a:pt x="7" y="24"/>
                    <a:pt x="8" y="24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4" y="26"/>
                    <a:pt x="4" y="25"/>
                  </a:cubicBezTo>
                  <a:cubicBezTo>
                    <a:pt x="4" y="24"/>
                    <a:pt x="4" y="23"/>
                    <a:pt x="3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0" y="13"/>
                    <a:pt x="21" y="14"/>
                    <a:pt x="22" y="14"/>
                  </a:cubicBezTo>
                  <a:cubicBezTo>
                    <a:pt x="23" y="14"/>
                    <a:pt x="23" y="14"/>
                    <a:pt x="24" y="1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5" y="17"/>
                    <a:pt x="15" y="16"/>
                    <a:pt x="14" y="16"/>
                  </a:cubicBezTo>
                  <a:lnTo>
                    <a:pt x="11" y="14"/>
                  </a:lnTo>
                  <a:close/>
                  <a:moveTo>
                    <a:pt x="10" y="13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17"/>
                    <a:pt x="4" y="17"/>
                    <a:pt x="4" y="17"/>
                  </a:cubicBezTo>
                  <a:lnTo>
                    <a:pt x="1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$lîḑè"/>
            <p:cNvSpPr/>
            <p:nvPr/>
          </p:nvSpPr>
          <p:spPr bwMode="auto">
            <a:xfrm>
              <a:off x="3937479" y="2678694"/>
              <a:ext cx="108476" cy="149697"/>
            </a:xfrm>
            <a:custGeom>
              <a:avLst/>
              <a:gdLst>
                <a:gd name="T0" fmla="*/ 12 w 21"/>
                <a:gd name="T1" fmla="*/ 0 h 29"/>
                <a:gd name="T2" fmla="*/ 15 w 21"/>
                <a:gd name="T3" fmla="*/ 8 h 29"/>
                <a:gd name="T4" fmla="*/ 15 w 21"/>
                <a:gd name="T5" fmla="*/ 8 h 29"/>
                <a:gd name="T6" fmla="*/ 10 w 21"/>
                <a:gd name="T7" fmla="*/ 4 h 29"/>
                <a:gd name="T8" fmla="*/ 6 w 21"/>
                <a:gd name="T9" fmla="*/ 4 h 29"/>
                <a:gd name="T10" fmla="*/ 3 w 21"/>
                <a:gd name="T11" fmla="*/ 6 h 29"/>
                <a:gd name="T12" fmla="*/ 3 w 21"/>
                <a:gd name="T13" fmla="*/ 8 h 29"/>
                <a:gd name="T14" fmla="*/ 4 w 21"/>
                <a:gd name="T15" fmla="*/ 10 h 29"/>
                <a:gd name="T16" fmla="*/ 6 w 21"/>
                <a:gd name="T17" fmla="*/ 11 h 29"/>
                <a:gd name="T18" fmla="*/ 10 w 21"/>
                <a:gd name="T19" fmla="*/ 11 h 29"/>
                <a:gd name="T20" fmla="*/ 17 w 21"/>
                <a:gd name="T21" fmla="*/ 13 h 29"/>
                <a:gd name="T22" fmla="*/ 20 w 21"/>
                <a:gd name="T23" fmla="*/ 16 h 29"/>
                <a:gd name="T24" fmla="*/ 20 w 21"/>
                <a:gd name="T25" fmla="*/ 22 h 29"/>
                <a:gd name="T26" fmla="*/ 15 w 21"/>
                <a:gd name="T27" fmla="*/ 26 h 29"/>
                <a:gd name="T28" fmla="*/ 13 w 21"/>
                <a:gd name="T29" fmla="*/ 27 h 29"/>
                <a:gd name="T30" fmla="*/ 10 w 21"/>
                <a:gd name="T31" fmla="*/ 27 h 29"/>
                <a:gd name="T32" fmla="*/ 9 w 21"/>
                <a:gd name="T33" fmla="*/ 27 h 29"/>
                <a:gd name="T34" fmla="*/ 8 w 21"/>
                <a:gd name="T35" fmla="*/ 27 h 29"/>
                <a:gd name="T36" fmla="*/ 7 w 21"/>
                <a:gd name="T37" fmla="*/ 29 h 29"/>
                <a:gd name="T38" fmla="*/ 7 w 21"/>
                <a:gd name="T39" fmla="*/ 29 h 29"/>
                <a:gd name="T40" fmla="*/ 4 w 21"/>
                <a:gd name="T41" fmla="*/ 21 h 29"/>
                <a:gd name="T42" fmla="*/ 4 w 21"/>
                <a:gd name="T43" fmla="*/ 20 h 29"/>
                <a:gd name="T44" fmla="*/ 9 w 21"/>
                <a:gd name="T45" fmla="*/ 25 h 29"/>
                <a:gd name="T46" fmla="*/ 14 w 21"/>
                <a:gd name="T47" fmla="*/ 25 h 29"/>
                <a:gd name="T48" fmla="*/ 17 w 21"/>
                <a:gd name="T49" fmla="*/ 23 h 29"/>
                <a:gd name="T50" fmla="*/ 17 w 21"/>
                <a:gd name="T51" fmla="*/ 20 h 29"/>
                <a:gd name="T52" fmla="*/ 16 w 21"/>
                <a:gd name="T53" fmla="*/ 19 h 29"/>
                <a:gd name="T54" fmla="*/ 14 w 21"/>
                <a:gd name="T55" fmla="*/ 18 h 29"/>
                <a:gd name="T56" fmla="*/ 11 w 21"/>
                <a:gd name="T57" fmla="*/ 17 h 29"/>
                <a:gd name="T58" fmla="*/ 5 w 21"/>
                <a:gd name="T59" fmla="*/ 16 h 29"/>
                <a:gd name="T60" fmla="*/ 2 w 21"/>
                <a:gd name="T61" fmla="*/ 15 h 29"/>
                <a:gd name="T62" fmla="*/ 0 w 21"/>
                <a:gd name="T63" fmla="*/ 12 h 29"/>
                <a:gd name="T64" fmla="*/ 1 w 21"/>
                <a:gd name="T65" fmla="*/ 7 h 29"/>
                <a:gd name="T66" fmla="*/ 5 w 21"/>
                <a:gd name="T67" fmla="*/ 3 h 29"/>
                <a:gd name="T68" fmla="*/ 7 w 21"/>
                <a:gd name="T69" fmla="*/ 2 h 29"/>
                <a:gd name="T70" fmla="*/ 9 w 21"/>
                <a:gd name="T71" fmla="*/ 2 h 29"/>
                <a:gd name="T72" fmla="*/ 11 w 21"/>
                <a:gd name="T73" fmla="*/ 2 h 29"/>
                <a:gd name="T74" fmla="*/ 12 w 21"/>
                <a:gd name="T75" fmla="*/ 2 h 29"/>
                <a:gd name="T76" fmla="*/ 12 w 21"/>
                <a:gd name="T7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" h="29">
                  <a:moveTo>
                    <a:pt x="12" y="0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6"/>
                    <a:pt x="12" y="5"/>
                    <a:pt x="10" y="4"/>
                  </a:cubicBezTo>
                  <a:cubicBezTo>
                    <a:pt x="9" y="4"/>
                    <a:pt x="7" y="3"/>
                    <a:pt x="6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3" y="7"/>
                    <a:pt x="3" y="8"/>
                    <a:pt x="3" y="8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4" y="10"/>
                    <a:pt x="5" y="10"/>
                    <a:pt x="6" y="11"/>
                  </a:cubicBezTo>
                  <a:cubicBezTo>
                    <a:pt x="7" y="11"/>
                    <a:pt x="8" y="11"/>
                    <a:pt x="10" y="11"/>
                  </a:cubicBezTo>
                  <a:cubicBezTo>
                    <a:pt x="14" y="11"/>
                    <a:pt x="16" y="12"/>
                    <a:pt x="17" y="13"/>
                  </a:cubicBezTo>
                  <a:cubicBezTo>
                    <a:pt x="18" y="13"/>
                    <a:pt x="19" y="15"/>
                    <a:pt x="20" y="16"/>
                  </a:cubicBezTo>
                  <a:cubicBezTo>
                    <a:pt x="21" y="18"/>
                    <a:pt x="21" y="20"/>
                    <a:pt x="20" y="22"/>
                  </a:cubicBezTo>
                  <a:cubicBezTo>
                    <a:pt x="19" y="24"/>
                    <a:pt x="17" y="25"/>
                    <a:pt x="15" y="26"/>
                  </a:cubicBezTo>
                  <a:cubicBezTo>
                    <a:pt x="14" y="26"/>
                    <a:pt x="13" y="26"/>
                    <a:pt x="13" y="27"/>
                  </a:cubicBezTo>
                  <a:cubicBezTo>
                    <a:pt x="12" y="27"/>
                    <a:pt x="11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7" y="28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23"/>
                    <a:pt x="7" y="24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19"/>
                    <a:pt x="17" y="19"/>
                    <a:pt x="16" y="19"/>
                  </a:cubicBezTo>
                  <a:cubicBezTo>
                    <a:pt x="16" y="18"/>
                    <a:pt x="15" y="18"/>
                    <a:pt x="14" y="18"/>
                  </a:cubicBezTo>
                  <a:cubicBezTo>
                    <a:pt x="14" y="17"/>
                    <a:pt x="12" y="17"/>
                    <a:pt x="11" y="17"/>
                  </a:cubicBezTo>
                  <a:cubicBezTo>
                    <a:pt x="8" y="17"/>
                    <a:pt x="6" y="17"/>
                    <a:pt x="5" y="16"/>
                  </a:cubicBezTo>
                  <a:cubicBezTo>
                    <a:pt x="4" y="16"/>
                    <a:pt x="3" y="15"/>
                    <a:pt x="2" y="15"/>
                  </a:cubicBezTo>
                  <a:cubicBezTo>
                    <a:pt x="1" y="14"/>
                    <a:pt x="1" y="13"/>
                    <a:pt x="0" y="12"/>
                  </a:cubicBezTo>
                  <a:cubicBezTo>
                    <a:pt x="0" y="10"/>
                    <a:pt x="0" y="8"/>
                    <a:pt x="1" y="7"/>
                  </a:cubicBezTo>
                  <a:cubicBezTo>
                    <a:pt x="1" y="5"/>
                    <a:pt x="3" y="4"/>
                    <a:pt x="5" y="3"/>
                  </a:cubicBezTo>
                  <a:cubicBezTo>
                    <a:pt x="6" y="3"/>
                    <a:pt x="6" y="2"/>
                    <a:pt x="7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2" y="1"/>
                    <a:pt x="12" y="1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îṧ1îďé"/>
            <p:cNvSpPr/>
            <p:nvPr/>
          </p:nvSpPr>
          <p:spPr bwMode="auto">
            <a:xfrm>
              <a:off x="4065481" y="2643982"/>
              <a:ext cx="112815" cy="138849"/>
            </a:xfrm>
            <a:custGeom>
              <a:avLst/>
              <a:gdLst>
                <a:gd name="T0" fmla="*/ 21 w 22"/>
                <a:gd name="T1" fmla="*/ 0 h 27"/>
                <a:gd name="T2" fmla="*/ 22 w 22"/>
                <a:gd name="T3" fmla="*/ 7 h 27"/>
                <a:gd name="T4" fmla="*/ 22 w 22"/>
                <a:gd name="T5" fmla="*/ 7 h 27"/>
                <a:gd name="T6" fmla="*/ 20 w 22"/>
                <a:gd name="T7" fmla="*/ 4 h 27"/>
                <a:gd name="T8" fmla="*/ 18 w 22"/>
                <a:gd name="T9" fmla="*/ 3 h 27"/>
                <a:gd name="T10" fmla="*/ 15 w 22"/>
                <a:gd name="T11" fmla="*/ 3 h 27"/>
                <a:gd name="T12" fmla="*/ 14 w 22"/>
                <a:gd name="T13" fmla="*/ 3 h 27"/>
                <a:gd name="T14" fmla="*/ 17 w 22"/>
                <a:gd name="T15" fmla="*/ 21 h 27"/>
                <a:gd name="T16" fmla="*/ 17 w 22"/>
                <a:gd name="T17" fmla="*/ 24 h 27"/>
                <a:gd name="T18" fmla="*/ 18 w 22"/>
                <a:gd name="T19" fmla="*/ 24 h 27"/>
                <a:gd name="T20" fmla="*/ 20 w 22"/>
                <a:gd name="T21" fmla="*/ 24 h 27"/>
                <a:gd name="T22" fmla="*/ 20 w 22"/>
                <a:gd name="T23" fmla="*/ 24 h 27"/>
                <a:gd name="T24" fmla="*/ 21 w 22"/>
                <a:gd name="T25" fmla="*/ 25 h 27"/>
                <a:gd name="T26" fmla="*/ 8 w 22"/>
                <a:gd name="T27" fmla="*/ 27 h 27"/>
                <a:gd name="T28" fmla="*/ 8 w 22"/>
                <a:gd name="T29" fmla="*/ 26 h 27"/>
                <a:gd name="T30" fmla="*/ 9 w 22"/>
                <a:gd name="T31" fmla="*/ 26 h 27"/>
                <a:gd name="T32" fmla="*/ 10 w 22"/>
                <a:gd name="T33" fmla="*/ 25 h 27"/>
                <a:gd name="T34" fmla="*/ 11 w 22"/>
                <a:gd name="T35" fmla="*/ 24 h 27"/>
                <a:gd name="T36" fmla="*/ 11 w 22"/>
                <a:gd name="T37" fmla="*/ 22 h 27"/>
                <a:gd name="T38" fmla="*/ 8 w 22"/>
                <a:gd name="T39" fmla="*/ 4 h 27"/>
                <a:gd name="T40" fmla="*/ 6 w 22"/>
                <a:gd name="T41" fmla="*/ 4 h 27"/>
                <a:gd name="T42" fmla="*/ 3 w 22"/>
                <a:gd name="T43" fmla="*/ 6 h 27"/>
                <a:gd name="T44" fmla="*/ 2 w 22"/>
                <a:gd name="T45" fmla="*/ 10 h 27"/>
                <a:gd name="T46" fmla="*/ 1 w 22"/>
                <a:gd name="T47" fmla="*/ 10 h 27"/>
                <a:gd name="T48" fmla="*/ 0 w 22"/>
                <a:gd name="T49" fmla="*/ 4 h 27"/>
                <a:gd name="T50" fmla="*/ 21 w 22"/>
                <a:gd name="T5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7">
                  <a:moveTo>
                    <a:pt x="21" y="0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5"/>
                    <a:pt x="20" y="4"/>
                    <a:pt x="20" y="4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3"/>
                    <a:pt x="17" y="23"/>
                    <a:pt x="17" y="24"/>
                  </a:cubicBezTo>
                  <a:cubicBezTo>
                    <a:pt x="17" y="24"/>
                    <a:pt x="18" y="24"/>
                    <a:pt x="18" y="24"/>
                  </a:cubicBezTo>
                  <a:cubicBezTo>
                    <a:pt x="18" y="24"/>
                    <a:pt x="19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6"/>
                    <a:pt x="10" y="25"/>
                  </a:cubicBezTo>
                  <a:cubicBezTo>
                    <a:pt x="11" y="25"/>
                    <a:pt x="11" y="25"/>
                    <a:pt x="11" y="24"/>
                  </a:cubicBezTo>
                  <a:cubicBezTo>
                    <a:pt x="11" y="24"/>
                    <a:pt x="11" y="23"/>
                    <a:pt x="11" y="2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3" y="5"/>
                    <a:pt x="3" y="6"/>
                  </a:cubicBezTo>
                  <a:cubicBezTo>
                    <a:pt x="2" y="7"/>
                    <a:pt x="2" y="8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ïšľïḍe"/>
            <p:cNvSpPr/>
            <p:nvPr/>
          </p:nvSpPr>
          <p:spPr bwMode="auto">
            <a:xfrm>
              <a:off x="4312806" y="2643982"/>
              <a:ext cx="123663" cy="138849"/>
            </a:xfrm>
            <a:custGeom>
              <a:avLst/>
              <a:gdLst>
                <a:gd name="T0" fmla="*/ 0 w 24"/>
                <a:gd name="T1" fmla="*/ 0 h 27"/>
                <a:gd name="T2" fmla="*/ 12 w 24"/>
                <a:gd name="T3" fmla="*/ 2 h 27"/>
                <a:gd name="T4" fmla="*/ 12 w 24"/>
                <a:gd name="T5" fmla="*/ 3 h 27"/>
                <a:gd name="T6" fmla="*/ 12 w 24"/>
                <a:gd name="T7" fmla="*/ 3 h 27"/>
                <a:gd name="T8" fmla="*/ 10 w 24"/>
                <a:gd name="T9" fmla="*/ 3 h 27"/>
                <a:gd name="T10" fmla="*/ 9 w 24"/>
                <a:gd name="T11" fmla="*/ 3 h 27"/>
                <a:gd name="T12" fmla="*/ 8 w 24"/>
                <a:gd name="T13" fmla="*/ 6 h 27"/>
                <a:gd name="T14" fmla="*/ 6 w 24"/>
                <a:gd name="T15" fmla="*/ 18 h 27"/>
                <a:gd name="T16" fmla="*/ 6 w 24"/>
                <a:gd name="T17" fmla="*/ 22 h 27"/>
                <a:gd name="T18" fmla="*/ 7 w 24"/>
                <a:gd name="T19" fmla="*/ 24 h 27"/>
                <a:gd name="T20" fmla="*/ 10 w 24"/>
                <a:gd name="T21" fmla="*/ 25 h 27"/>
                <a:gd name="T22" fmla="*/ 13 w 24"/>
                <a:gd name="T23" fmla="*/ 25 h 27"/>
                <a:gd name="T24" fmla="*/ 16 w 24"/>
                <a:gd name="T25" fmla="*/ 23 h 27"/>
                <a:gd name="T26" fmla="*/ 17 w 24"/>
                <a:gd name="T27" fmla="*/ 17 h 27"/>
                <a:gd name="T28" fmla="*/ 19 w 24"/>
                <a:gd name="T29" fmla="*/ 8 h 27"/>
                <a:gd name="T30" fmla="*/ 19 w 24"/>
                <a:gd name="T31" fmla="*/ 5 h 27"/>
                <a:gd name="T32" fmla="*/ 18 w 24"/>
                <a:gd name="T33" fmla="*/ 4 h 27"/>
                <a:gd name="T34" fmla="*/ 16 w 24"/>
                <a:gd name="T35" fmla="*/ 4 h 27"/>
                <a:gd name="T36" fmla="*/ 16 w 24"/>
                <a:gd name="T37" fmla="*/ 3 h 27"/>
                <a:gd name="T38" fmla="*/ 24 w 24"/>
                <a:gd name="T39" fmla="*/ 4 h 27"/>
                <a:gd name="T40" fmla="*/ 24 w 24"/>
                <a:gd name="T41" fmla="*/ 5 h 27"/>
                <a:gd name="T42" fmla="*/ 24 w 24"/>
                <a:gd name="T43" fmla="*/ 5 h 27"/>
                <a:gd name="T44" fmla="*/ 22 w 24"/>
                <a:gd name="T45" fmla="*/ 5 h 27"/>
                <a:gd name="T46" fmla="*/ 21 w 24"/>
                <a:gd name="T47" fmla="*/ 6 h 27"/>
                <a:gd name="T48" fmla="*/ 20 w 24"/>
                <a:gd name="T49" fmla="*/ 8 h 27"/>
                <a:gd name="T50" fmla="*/ 19 w 24"/>
                <a:gd name="T51" fmla="*/ 17 h 27"/>
                <a:gd name="T52" fmla="*/ 17 w 24"/>
                <a:gd name="T53" fmla="*/ 23 h 27"/>
                <a:gd name="T54" fmla="*/ 14 w 24"/>
                <a:gd name="T55" fmla="*/ 26 h 27"/>
                <a:gd name="T56" fmla="*/ 8 w 24"/>
                <a:gd name="T57" fmla="*/ 26 h 27"/>
                <a:gd name="T58" fmla="*/ 3 w 24"/>
                <a:gd name="T59" fmla="*/ 25 h 27"/>
                <a:gd name="T60" fmla="*/ 1 w 24"/>
                <a:gd name="T61" fmla="*/ 21 h 27"/>
                <a:gd name="T62" fmla="*/ 0 w 24"/>
                <a:gd name="T63" fmla="*/ 17 h 27"/>
                <a:gd name="T64" fmla="*/ 2 w 24"/>
                <a:gd name="T65" fmla="*/ 5 h 27"/>
                <a:gd name="T66" fmla="*/ 3 w 24"/>
                <a:gd name="T67" fmla="*/ 2 h 27"/>
                <a:gd name="T68" fmla="*/ 2 w 24"/>
                <a:gd name="T69" fmla="*/ 1 h 27"/>
                <a:gd name="T70" fmla="*/ 0 w 24"/>
                <a:gd name="T71" fmla="*/ 1 h 27"/>
                <a:gd name="T72" fmla="*/ 0 w 24"/>
                <a:gd name="T7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27">
                  <a:moveTo>
                    <a:pt x="0" y="0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8" y="5"/>
                    <a:pt x="8" y="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0"/>
                    <a:pt x="6" y="21"/>
                    <a:pt x="6" y="22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9" y="25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4"/>
                    <a:pt x="15" y="24"/>
                    <a:pt x="16" y="23"/>
                  </a:cubicBezTo>
                  <a:cubicBezTo>
                    <a:pt x="16" y="22"/>
                    <a:pt x="17" y="20"/>
                    <a:pt x="17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9" y="5"/>
                    <a:pt x="19" y="5"/>
                    <a:pt x="18" y="4"/>
                  </a:cubicBezTo>
                  <a:cubicBezTo>
                    <a:pt x="18" y="4"/>
                    <a:pt x="17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2" y="5"/>
                    <a:pt x="21" y="6"/>
                    <a:pt x="21" y="6"/>
                  </a:cubicBezTo>
                  <a:cubicBezTo>
                    <a:pt x="21" y="6"/>
                    <a:pt x="21" y="7"/>
                    <a:pt x="20" y="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20"/>
                    <a:pt x="18" y="22"/>
                    <a:pt x="17" y="23"/>
                  </a:cubicBezTo>
                  <a:cubicBezTo>
                    <a:pt x="17" y="24"/>
                    <a:pt x="16" y="25"/>
                    <a:pt x="14" y="26"/>
                  </a:cubicBezTo>
                  <a:cubicBezTo>
                    <a:pt x="12" y="27"/>
                    <a:pt x="10" y="27"/>
                    <a:pt x="8" y="26"/>
                  </a:cubicBezTo>
                  <a:cubicBezTo>
                    <a:pt x="6" y="26"/>
                    <a:pt x="4" y="26"/>
                    <a:pt x="3" y="25"/>
                  </a:cubicBezTo>
                  <a:cubicBezTo>
                    <a:pt x="2" y="24"/>
                    <a:pt x="1" y="23"/>
                    <a:pt x="1" y="21"/>
                  </a:cubicBezTo>
                  <a:cubicBezTo>
                    <a:pt x="0" y="20"/>
                    <a:pt x="0" y="19"/>
                    <a:pt x="0" y="1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íSļiḓe"/>
            <p:cNvSpPr/>
            <p:nvPr/>
          </p:nvSpPr>
          <p:spPr bwMode="auto">
            <a:xfrm>
              <a:off x="4436468" y="2678694"/>
              <a:ext cx="162714" cy="160544"/>
            </a:xfrm>
            <a:custGeom>
              <a:avLst/>
              <a:gdLst>
                <a:gd name="T0" fmla="*/ 17 w 32"/>
                <a:gd name="T1" fmla="*/ 3 h 31"/>
                <a:gd name="T2" fmla="*/ 22 w 32"/>
                <a:gd name="T3" fmla="*/ 21 h 31"/>
                <a:gd name="T4" fmla="*/ 26 w 32"/>
                <a:gd name="T5" fmla="*/ 12 h 31"/>
                <a:gd name="T6" fmla="*/ 26 w 32"/>
                <a:gd name="T7" fmla="*/ 9 h 31"/>
                <a:gd name="T8" fmla="*/ 24 w 32"/>
                <a:gd name="T9" fmla="*/ 7 h 31"/>
                <a:gd name="T10" fmla="*/ 24 w 32"/>
                <a:gd name="T11" fmla="*/ 6 h 31"/>
                <a:gd name="T12" fmla="*/ 32 w 32"/>
                <a:gd name="T13" fmla="*/ 9 h 31"/>
                <a:gd name="T14" fmla="*/ 32 w 32"/>
                <a:gd name="T15" fmla="*/ 10 h 31"/>
                <a:gd name="T16" fmla="*/ 29 w 32"/>
                <a:gd name="T17" fmla="*/ 10 h 31"/>
                <a:gd name="T18" fmla="*/ 28 w 32"/>
                <a:gd name="T19" fmla="*/ 10 h 31"/>
                <a:gd name="T20" fmla="*/ 27 w 32"/>
                <a:gd name="T21" fmla="*/ 12 h 31"/>
                <a:gd name="T22" fmla="*/ 19 w 32"/>
                <a:gd name="T23" fmla="*/ 31 h 31"/>
                <a:gd name="T24" fmla="*/ 19 w 32"/>
                <a:gd name="T25" fmla="*/ 31 h 31"/>
                <a:gd name="T26" fmla="*/ 12 w 32"/>
                <a:gd name="T27" fmla="*/ 6 h 31"/>
                <a:gd name="T28" fmla="*/ 6 w 32"/>
                <a:gd name="T29" fmla="*/ 20 h 31"/>
                <a:gd name="T30" fmla="*/ 5 w 32"/>
                <a:gd name="T31" fmla="*/ 23 h 31"/>
                <a:gd name="T32" fmla="*/ 7 w 32"/>
                <a:gd name="T33" fmla="*/ 24 h 31"/>
                <a:gd name="T34" fmla="*/ 8 w 32"/>
                <a:gd name="T35" fmla="*/ 25 h 31"/>
                <a:gd name="T36" fmla="*/ 7 w 32"/>
                <a:gd name="T37" fmla="*/ 25 h 31"/>
                <a:gd name="T38" fmla="*/ 0 w 32"/>
                <a:gd name="T39" fmla="*/ 22 h 31"/>
                <a:gd name="T40" fmla="*/ 0 w 32"/>
                <a:gd name="T41" fmla="*/ 21 h 31"/>
                <a:gd name="T42" fmla="*/ 3 w 32"/>
                <a:gd name="T43" fmla="*/ 22 h 31"/>
                <a:gd name="T44" fmla="*/ 4 w 32"/>
                <a:gd name="T45" fmla="*/ 20 h 31"/>
                <a:gd name="T46" fmla="*/ 11 w 32"/>
                <a:gd name="T47" fmla="*/ 4 h 31"/>
                <a:gd name="T48" fmla="*/ 11 w 32"/>
                <a:gd name="T49" fmla="*/ 3 h 31"/>
                <a:gd name="T50" fmla="*/ 10 w 32"/>
                <a:gd name="T51" fmla="*/ 1 h 31"/>
                <a:gd name="T52" fmla="*/ 9 w 32"/>
                <a:gd name="T53" fmla="*/ 0 h 31"/>
                <a:gd name="T54" fmla="*/ 9 w 32"/>
                <a:gd name="T55" fmla="*/ 0 h 31"/>
                <a:gd name="T56" fmla="*/ 17 w 32"/>
                <a:gd name="T5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31">
                  <a:moveTo>
                    <a:pt x="17" y="3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1"/>
                    <a:pt x="27" y="10"/>
                    <a:pt x="26" y="9"/>
                  </a:cubicBezTo>
                  <a:cubicBezTo>
                    <a:pt x="26" y="8"/>
                    <a:pt x="25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0"/>
                    <a:pt x="30" y="10"/>
                    <a:pt x="29" y="10"/>
                  </a:cubicBezTo>
                  <a:cubicBezTo>
                    <a:pt x="29" y="10"/>
                    <a:pt x="29" y="10"/>
                    <a:pt x="28" y="10"/>
                  </a:cubicBezTo>
                  <a:cubicBezTo>
                    <a:pt x="28" y="11"/>
                    <a:pt x="28" y="11"/>
                    <a:pt x="27" y="12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1"/>
                    <a:pt x="5" y="22"/>
                    <a:pt x="5" y="23"/>
                  </a:cubicBezTo>
                  <a:cubicBezTo>
                    <a:pt x="6" y="24"/>
                    <a:pt x="6" y="24"/>
                    <a:pt x="7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2"/>
                    <a:pt x="3" y="22"/>
                  </a:cubicBezTo>
                  <a:cubicBezTo>
                    <a:pt x="3" y="21"/>
                    <a:pt x="4" y="21"/>
                    <a:pt x="4" y="2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2"/>
                    <a:pt x="10" y="1"/>
                  </a:cubicBezTo>
                  <a:cubicBezTo>
                    <a:pt x="10" y="1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ïşļîdè"/>
            <p:cNvSpPr/>
            <p:nvPr/>
          </p:nvSpPr>
          <p:spPr bwMode="auto">
            <a:xfrm>
              <a:off x="4568809" y="2752458"/>
              <a:ext cx="123663" cy="138849"/>
            </a:xfrm>
            <a:custGeom>
              <a:avLst/>
              <a:gdLst>
                <a:gd name="T0" fmla="*/ 11 w 24"/>
                <a:gd name="T1" fmla="*/ 26 h 27"/>
                <a:gd name="T2" fmla="*/ 10 w 24"/>
                <a:gd name="T3" fmla="*/ 27 h 27"/>
                <a:gd name="T4" fmla="*/ 0 w 24"/>
                <a:gd name="T5" fmla="*/ 20 h 27"/>
                <a:gd name="T6" fmla="*/ 0 w 24"/>
                <a:gd name="T7" fmla="*/ 19 h 27"/>
                <a:gd name="T8" fmla="*/ 1 w 24"/>
                <a:gd name="T9" fmla="*/ 20 h 27"/>
                <a:gd name="T10" fmla="*/ 3 w 24"/>
                <a:gd name="T11" fmla="*/ 20 h 27"/>
                <a:gd name="T12" fmla="*/ 4 w 24"/>
                <a:gd name="T13" fmla="*/ 20 h 27"/>
                <a:gd name="T14" fmla="*/ 5 w 24"/>
                <a:gd name="T15" fmla="*/ 18 h 27"/>
                <a:gd name="T16" fmla="*/ 14 w 24"/>
                <a:gd name="T17" fmla="*/ 5 h 27"/>
                <a:gd name="T18" fmla="*/ 15 w 24"/>
                <a:gd name="T19" fmla="*/ 3 h 27"/>
                <a:gd name="T20" fmla="*/ 15 w 24"/>
                <a:gd name="T21" fmla="*/ 2 h 27"/>
                <a:gd name="T22" fmla="*/ 13 w 24"/>
                <a:gd name="T23" fmla="*/ 1 h 27"/>
                <a:gd name="T24" fmla="*/ 13 w 24"/>
                <a:gd name="T25" fmla="*/ 0 h 27"/>
                <a:gd name="T26" fmla="*/ 13 w 24"/>
                <a:gd name="T27" fmla="*/ 0 h 27"/>
                <a:gd name="T28" fmla="*/ 24 w 24"/>
                <a:gd name="T29" fmla="*/ 7 h 27"/>
                <a:gd name="T30" fmla="*/ 23 w 24"/>
                <a:gd name="T31" fmla="*/ 7 h 27"/>
                <a:gd name="T32" fmla="*/ 23 w 24"/>
                <a:gd name="T33" fmla="*/ 7 h 27"/>
                <a:gd name="T34" fmla="*/ 21 w 24"/>
                <a:gd name="T35" fmla="*/ 6 h 27"/>
                <a:gd name="T36" fmla="*/ 20 w 24"/>
                <a:gd name="T37" fmla="*/ 6 h 27"/>
                <a:gd name="T38" fmla="*/ 18 w 24"/>
                <a:gd name="T39" fmla="*/ 8 h 27"/>
                <a:gd name="T40" fmla="*/ 10 w 24"/>
                <a:gd name="T41" fmla="*/ 21 h 27"/>
                <a:gd name="T42" fmla="*/ 9 w 24"/>
                <a:gd name="T43" fmla="*/ 24 h 27"/>
                <a:gd name="T44" fmla="*/ 9 w 24"/>
                <a:gd name="T45" fmla="*/ 25 h 27"/>
                <a:gd name="T46" fmla="*/ 10 w 24"/>
                <a:gd name="T47" fmla="*/ 26 h 27"/>
                <a:gd name="T48" fmla="*/ 11 w 24"/>
                <a:gd name="T4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27">
                  <a:moveTo>
                    <a:pt x="11" y="26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4" y="19"/>
                    <a:pt x="5" y="18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5" y="3"/>
                    <a:pt x="15" y="3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20" y="7"/>
                    <a:pt x="19" y="7"/>
                    <a:pt x="18" y="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2"/>
                    <a:pt x="9" y="23"/>
                    <a:pt x="9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9" y="25"/>
                    <a:pt x="10" y="25"/>
                    <a:pt x="10" y="26"/>
                  </a:cubicBezTo>
                  <a:lnTo>
                    <a:pt x="1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i$1ïdê"/>
            <p:cNvSpPr/>
            <p:nvPr/>
          </p:nvSpPr>
          <p:spPr bwMode="auto">
            <a:xfrm>
              <a:off x="4681624" y="2808865"/>
              <a:ext cx="138849" cy="138849"/>
            </a:xfrm>
            <a:custGeom>
              <a:avLst/>
              <a:gdLst>
                <a:gd name="T0" fmla="*/ 27 w 27"/>
                <a:gd name="T1" fmla="*/ 18 h 27"/>
                <a:gd name="T2" fmla="*/ 26 w 27"/>
                <a:gd name="T3" fmla="*/ 18 h 27"/>
                <a:gd name="T4" fmla="*/ 24 w 27"/>
                <a:gd name="T5" fmla="*/ 17 h 27"/>
                <a:gd name="T6" fmla="*/ 19 w 27"/>
                <a:gd name="T7" fmla="*/ 19 h 27"/>
                <a:gd name="T8" fmla="*/ 1 w 27"/>
                <a:gd name="T9" fmla="*/ 27 h 27"/>
                <a:gd name="T10" fmla="*/ 0 w 27"/>
                <a:gd name="T11" fmla="*/ 26 h 27"/>
                <a:gd name="T12" fmla="*/ 7 w 27"/>
                <a:gd name="T13" fmla="*/ 7 h 27"/>
                <a:gd name="T14" fmla="*/ 9 w 27"/>
                <a:gd name="T15" fmla="*/ 2 h 27"/>
                <a:gd name="T16" fmla="*/ 8 w 27"/>
                <a:gd name="T17" fmla="*/ 1 h 27"/>
                <a:gd name="T18" fmla="*/ 8 w 27"/>
                <a:gd name="T19" fmla="*/ 0 h 27"/>
                <a:gd name="T20" fmla="*/ 17 w 27"/>
                <a:gd name="T21" fmla="*/ 8 h 27"/>
                <a:gd name="T22" fmla="*/ 16 w 27"/>
                <a:gd name="T23" fmla="*/ 8 h 27"/>
                <a:gd name="T24" fmla="*/ 16 w 27"/>
                <a:gd name="T25" fmla="*/ 8 h 27"/>
                <a:gd name="T26" fmla="*/ 14 w 27"/>
                <a:gd name="T27" fmla="*/ 7 h 27"/>
                <a:gd name="T28" fmla="*/ 13 w 27"/>
                <a:gd name="T29" fmla="*/ 7 h 27"/>
                <a:gd name="T30" fmla="*/ 13 w 27"/>
                <a:gd name="T31" fmla="*/ 8 h 27"/>
                <a:gd name="T32" fmla="*/ 12 w 27"/>
                <a:gd name="T33" fmla="*/ 10 h 27"/>
                <a:gd name="T34" fmla="*/ 8 w 27"/>
                <a:gd name="T35" fmla="*/ 23 h 27"/>
                <a:gd name="T36" fmla="*/ 18 w 27"/>
                <a:gd name="T37" fmla="*/ 18 h 27"/>
                <a:gd name="T38" fmla="*/ 21 w 27"/>
                <a:gd name="T39" fmla="*/ 17 h 27"/>
                <a:gd name="T40" fmla="*/ 22 w 27"/>
                <a:gd name="T41" fmla="*/ 16 h 27"/>
                <a:gd name="T42" fmla="*/ 22 w 27"/>
                <a:gd name="T43" fmla="*/ 15 h 27"/>
                <a:gd name="T44" fmla="*/ 22 w 27"/>
                <a:gd name="T45" fmla="*/ 14 h 27"/>
                <a:gd name="T46" fmla="*/ 21 w 27"/>
                <a:gd name="T47" fmla="*/ 13 h 27"/>
                <a:gd name="T48" fmla="*/ 21 w 27"/>
                <a:gd name="T49" fmla="*/ 12 h 27"/>
                <a:gd name="T50" fmla="*/ 27 w 27"/>
                <a:gd name="T51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" h="27">
                  <a:moveTo>
                    <a:pt x="27" y="18"/>
                  </a:move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5" y="17"/>
                    <a:pt x="24" y="17"/>
                  </a:cubicBezTo>
                  <a:cubicBezTo>
                    <a:pt x="23" y="18"/>
                    <a:pt x="22" y="18"/>
                    <a:pt x="19" y="19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4"/>
                    <a:pt x="9" y="3"/>
                    <a:pt x="9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7"/>
                    <a:pt x="14" y="7"/>
                  </a:cubicBezTo>
                  <a:cubicBezTo>
                    <a:pt x="14" y="7"/>
                    <a:pt x="14" y="7"/>
                    <a:pt x="13" y="7"/>
                  </a:cubicBezTo>
                  <a:cubicBezTo>
                    <a:pt x="13" y="7"/>
                    <a:pt x="13" y="8"/>
                    <a:pt x="13" y="8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2" y="16"/>
                    <a:pt x="22" y="16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lnTo>
                    <a:pt x="2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ïš1ïḍe"/>
            <p:cNvSpPr/>
            <p:nvPr/>
          </p:nvSpPr>
          <p:spPr bwMode="auto">
            <a:xfrm>
              <a:off x="4748878" y="2932529"/>
              <a:ext cx="158375" cy="158376"/>
            </a:xfrm>
            <a:custGeom>
              <a:avLst/>
              <a:gdLst>
                <a:gd name="T0" fmla="*/ 23 w 31"/>
                <a:gd name="T1" fmla="*/ 9 h 31"/>
                <a:gd name="T2" fmla="*/ 15 w 31"/>
                <a:gd name="T3" fmla="*/ 14 h 31"/>
                <a:gd name="T4" fmla="*/ 16 w 31"/>
                <a:gd name="T5" fmla="*/ 14 h 31"/>
                <a:gd name="T6" fmla="*/ 19 w 31"/>
                <a:gd name="T7" fmla="*/ 16 h 31"/>
                <a:gd name="T8" fmla="*/ 23 w 31"/>
                <a:gd name="T9" fmla="*/ 15 h 31"/>
                <a:gd name="T10" fmla="*/ 23 w 31"/>
                <a:gd name="T11" fmla="*/ 16 h 31"/>
                <a:gd name="T12" fmla="*/ 13 w 31"/>
                <a:gd name="T13" fmla="*/ 23 h 31"/>
                <a:gd name="T14" fmla="*/ 13 w 31"/>
                <a:gd name="T15" fmla="*/ 22 h 31"/>
                <a:gd name="T16" fmla="*/ 15 w 31"/>
                <a:gd name="T17" fmla="*/ 20 h 31"/>
                <a:gd name="T18" fmla="*/ 15 w 31"/>
                <a:gd name="T19" fmla="*/ 17 h 31"/>
                <a:gd name="T20" fmla="*/ 14 w 31"/>
                <a:gd name="T21" fmla="*/ 15 h 31"/>
                <a:gd name="T22" fmla="*/ 9 w 31"/>
                <a:gd name="T23" fmla="*/ 19 h 31"/>
                <a:gd name="T24" fmla="*/ 7 w 31"/>
                <a:gd name="T25" fmla="*/ 20 h 31"/>
                <a:gd name="T26" fmla="*/ 7 w 31"/>
                <a:gd name="T27" fmla="*/ 21 h 31"/>
                <a:gd name="T28" fmla="*/ 7 w 31"/>
                <a:gd name="T29" fmla="*/ 22 h 31"/>
                <a:gd name="T30" fmla="*/ 8 w 31"/>
                <a:gd name="T31" fmla="*/ 24 h 31"/>
                <a:gd name="T32" fmla="*/ 12 w 31"/>
                <a:gd name="T33" fmla="*/ 27 h 31"/>
                <a:gd name="T34" fmla="*/ 18 w 31"/>
                <a:gd name="T35" fmla="*/ 27 h 31"/>
                <a:gd name="T36" fmla="*/ 18 w 31"/>
                <a:gd name="T37" fmla="*/ 27 h 31"/>
                <a:gd name="T38" fmla="*/ 11 w 31"/>
                <a:gd name="T39" fmla="*/ 31 h 31"/>
                <a:gd name="T40" fmla="*/ 0 w 31"/>
                <a:gd name="T41" fmla="*/ 14 h 31"/>
                <a:gd name="T42" fmla="*/ 0 w 31"/>
                <a:gd name="T43" fmla="*/ 13 h 31"/>
                <a:gd name="T44" fmla="*/ 1 w 31"/>
                <a:gd name="T45" fmla="*/ 14 h 31"/>
                <a:gd name="T46" fmla="*/ 2 w 31"/>
                <a:gd name="T47" fmla="*/ 15 h 31"/>
                <a:gd name="T48" fmla="*/ 3 w 31"/>
                <a:gd name="T49" fmla="*/ 15 h 31"/>
                <a:gd name="T50" fmla="*/ 5 w 31"/>
                <a:gd name="T51" fmla="*/ 14 h 31"/>
                <a:gd name="T52" fmla="*/ 18 w 31"/>
                <a:gd name="T53" fmla="*/ 5 h 31"/>
                <a:gd name="T54" fmla="*/ 20 w 31"/>
                <a:gd name="T55" fmla="*/ 4 h 31"/>
                <a:gd name="T56" fmla="*/ 20 w 31"/>
                <a:gd name="T57" fmla="*/ 3 h 31"/>
                <a:gd name="T58" fmla="*/ 19 w 31"/>
                <a:gd name="T59" fmla="*/ 1 h 31"/>
                <a:gd name="T60" fmla="*/ 19 w 31"/>
                <a:gd name="T61" fmla="*/ 1 h 31"/>
                <a:gd name="T62" fmla="*/ 19 w 31"/>
                <a:gd name="T63" fmla="*/ 0 h 31"/>
                <a:gd name="T64" fmla="*/ 31 w 31"/>
                <a:gd name="T65" fmla="*/ 17 h 31"/>
                <a:gd name="T66" fmla="*/ 25 w 31"/>
                <a:gd name="T67" fmla="*/ 21 h 31"/>
                <a:gd name="T68" fmla="*/ 25 w 31"/>
                <a:gd name="T69" fmla="*/ 20 h 31"/>
                <a:gd name="T70" fmla="*/ 27 w 31"/>
                <a:gd name="T71" fmla="*/ 17 h 31"/>
                <a:gd name="T72" fmla="*/ 27 w 31"/>
                <a:gd name="T73" fmla="*/ 14 h 31"/>
                <a:gd name="T74" fmla="*/ 25 w 31"/>
                <a:gd name="T75" fmla="*/ 11 h 31"/>
                <a:gd name="T76" fmla="*/ 23 w 31"/>
                <a:gd name="T7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1" h="31">
                  <a:moveTo>
                    <a:pt x="23" y="9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6"/>
                    <a:pt x="17" y="16"/>
                    <a:pt x="19" y="16"/>
                  </a:cubicBezTo>
                  <a:cubicBezTo>
                    <a:pt x="20" y="16"/>
                    <a:pt x="21" y="16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4" y="20"/>
                    <a:pt x="15" y="20"/>
                  </a:cubicBezTo>
                  <a:cubicBezTo>
                    <a:pt x="15" y="19"/>
                    <a:pt x="15" y="18"/>
                    <a:pt x="15" y="17"/>
                  </a:cubicBezTo>
                  <a:cubicBezTo>
                    <a:pt x="15" y="17"/>
                    <a:pt x="15" y="16"/>
                    <a:pt x="14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20"/>
                    <a:pt x="7" y="20"/>
                  </a:cubicBezTo>
                  <a:cubicBezTo>
                    <a:pt x="7" y="20"/>
                    <a:pt x="6" y="21"/>
                    <a:pt x="7" y="21"/>
                  </a:cubicBezTo>
                  <a:cubicBezTo>
                    <a:pt x="7" y="21"/>
                    <a:pt x="7" y="22"/>
                    <a:pt x="7" y="2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5"/>
                    <a:pt x="11" y="27"/>
                    <a:pt x="12" y="27"/>
                  </a:cubicBezTo>
                  <a:cubicBezTo>
                    <a:pt x="14" y="28"/>
                    <a:pt x="16" y="28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3" y="15"/>
                    <a:pt x="4" y="15"/>
                    <a:pt x="5" y="1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19" y="4"/>
                    <a:pt x="20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20" y="3"/>
                    <a:pt x="20" y="2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9"/>
                    <a:pt x="26" y="18"/>
                    <a:pt x="27" y="17"/>
                  </a:cubicBezTo>
                  <a:cubicBezTo>
                    <a:pt x="27" y="16"/>
                    <a:pt x="27" y="15"/>
                    <a:pt x="27" y="14"/>
                  </a:cubicBezTo>
                  <a:cubicBezTo>
                    <a:pt x="26" y="13"/>
                    <a:pt x="26" y="12"/>
                    <a:pt x="25" y="11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ṩ1íḑe"/>
            <p:cNvSpPr/>
            <p:nvPr/>
          </p:nvSpPr>
          <p:spPr bwMode="auto">
            <a:xfrm>
              <a:off x="4820473" y="3071378"/>
              <a:ext cx="149697" cy="169222"/>
            </a:xfrm>
            <a:custGeom>
              <a:avLst/>
              <a:gdLst>
                <a:gd name="T0" fmla="*/ 14 w 29"/>
                <a:gd name="T1" fmla="*/ 13 h 33"/>
                <a:gd name="T2" fmla="*/ 7 w 29"/>
                <a:gd name="T3" fmla="*/ 16 h 33"/>
                <a:gd name="T4" fmla="*/ 5 w 29"/>
                <a:gd name="T5" fmla="*/ 17 h 33"/>
                <a:gd name="T6" fmla="*/ 5 w 29"/>
                <a:gd name="T7" fmla="*/ 18 h 33"/>
                <a:gd name="T8" fmla="*/ 5 w 29"/>
                <a:gd name="T9" fmla="*/ 20 h 33"/>
                <a:gd name="T10" fmla="*/ 5 w 29"/>
                <a:gd name="T11" fmla="*/ 20 h 33"/>
                <a:gd name="T12" fmla="*/ 0 w 29"/>
                <a:gd name="T13" fmla="*/ 9 h 33"/>
                <a:gd name="T14" fmla="*/ 1 w 29"/>
                <a:gd name="T15" fmla="*/ 9 h 33"/>
                <a:gd name="T16" fmla="*/ 2 w 29"/>
                <a:gd name="T17" fmla="*/ 11 h 33"/>
                <a:gd name="T18" fmla="*/ 3 w 29"/>
                <a:gd name="T19" fmla="*/ 11 h 33"/>
                <a:gd name="T20" fmla="*/ 5 w 29"/>
                <a:gd name="T21" fmla="*/ 10 h 33"/>
                <a:gd name="T22" fmla="*/ 20 w 29"/>
                <a:gd name="T23" fmla="*/ 4 h 33"/>
                <a:gd name="T24" fmla="*/ 22 w 29"/>
                <a:gd name="T25" fmla="*/ 3 h 33"/>
                <a:gd name="T26" fmla="*/ 23 w 29"/>
                <a:gd name="T27" fmla="*/ 2 h 33"/>
                <a:gd name="T28" fmla="*/ 22 w 29"/>
                <a:gd name="T29" fmla="*/ 0 h 33"/>
                <a:gd name="T30" fmla="*/ 23 w 29"/>
                <a:gd name="T31" fmla="*/ 0 h 33"/>
                <a:gd name="T32" fmla="*/ 27 w 29"/>
                <a:gd name="T33" fmla="*/ 10 h 33"/>
                <a:gd name="T34" fmla="*/ 29 w 29"/>
                <a:gd name="T35" fmla="*/ 16 h 33"/>
                <a:gd name="T36" fmla="*/ 28 w 29"/>
                <a:gd name="T37" fmla="*/ 20 h 33"/>
                <a:gd name="T38" fmla="*/ 25 w 29"/>
                <a:gd name="T39" fmla="*/ 23 h 33"/>
                <a:gd name="T40" fmla="*/ 20 w 29"/>
                <a:gd name="T41" fmla="*/ 23 h 33"/>
                <a:gd name="T42" fmla="*/ 17 w 29"/>
                <a:gd name="T43" fmla="*/ 20 h 33"/>
                <a:gd name="T44" fmla="*/ 12 w 29"/>
                <a:gd name="T45" fmla="*/ 28 h 33"/>
                <a:gd name="T46" fmla="*/ 10 w 29"/>
                <a:gd name="T47" fmla="*/ 31 h 33"/>
                <a:gd name="T48" fmla="*/ 10 w 29"/>
                <a:gd name="T49" fmla="*/ 32 h 33"/>
                <a:gd name="T50" fmla="*/ 10 w 29"/>
                <a:gd name="T51" fmla="*/ 33 h 33"/>
                <a:gd name="T52" fmla="*/ 7 w 29"/>
                <a:gd name="T53" fmla="*/ 26 h 33"/>
                <a:gd name="T54" fmla="*/ 14 w 29"/>
                <a:gd name="T55" fmla="*/ 14 h 33"/>
                <a:gd name="T56" fmla="*/ 14 w 29"/>
                <a:gd name="T57" fmla="*/ 13 h 33"/>
                <a:gd name="T58" fmla="*/ 25 w 29"/>
                <a:gd name="T59" fmla="*/ 9 h 33"/>
                <a:gd name="T60" fmla="*/ 15 w 29"/>
                <a:gd name="T61" fmla="*/ 13 h 33"/>
                <a:gd name="T62" fmla="*/ 15 w 29"/>
                <a:gd name="T63" fmla="*/ 13 h 33"/>
                <a:gd name="T64" fmla="*/ 17 w 29"/>
                <a:gd name="T65" fmla="*/ 17 h 33"/>
                <a:gd name="T66" fmla="*/ 19 w 29"/>
                <a:gd name="T67" fmla="*/ 18 h 33"/>
                <a:gd name="T68" fmla="*/ 22 w 29"/>
                <a:gd name="T69" fmla="*/ 17 h 33"/>
                <a:gd name="T70" fmla="*/ 26 w 29"/>
                <a:gd name="T71" fmla="*/ 15 h 33"/>
                <a:gd name="T72" fmla="*/ 25 w 29"/>
                <a:gd name="T73" fmla="*/ 10 h 33"/>
                <a:gd name="T74" fmla="*/ 25 w 29"/>
                <a:gd name="T75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9" h="33">
                  <a:moveTo>
                    <a:pt x="14" y="13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5" y="17"/>
                    <a:pt x="5" y="17"/>
                    <a:pt x="5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2" y="10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2" y="4"/>
                    <a:pt x="22" y="3"/>
                  </a:cubicBezTo>
                  <a:cubicBezTo>
                    <a:pt x="22" y="3"/>
                    <a:pt x="22" y="3"/>
                    <a:pt x="23" y="2"/>
                  </a:cubicBezTo>
                  <a:cubicBezTo>
                    <a:pt x="23" y="2"/>
                    <a:pt x="22" y="1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8" y="13"/>
                    <a:pt x="28" y="15"/>
                    <a:pt x="29" y="16"/>
                  </a:cubicBezTo>
                  <a:cubicBezTo>
                    <a:pt x="29" y="18"/>
                    <a:pt x="28" y="19"/>
                    <a:pt x="28" y="20"/>
                  </a:cubicBezTo>
                  <a:cubicBezTo>
                    <a:pt x="27" y="21"/>
                    <a:pt x="26" y="22"/>
                    <a:pt x="25" y="23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30"/>
                    <a:pt x="11" y="30"/>
                    <a:pt x="10" y="31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13"/>
                  </a:lnTo>
                  <a:close/>
                  <a:moveTo>
                    <a:pt x="25" y="9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5"/>
                    <a:pt x="17" y="16"/>
                    <a:pt x="17" y="17"/>
                  </a:cubicBezTo>
                  <a:cubicBezTo>
                    <a:pt x="18" y="17"/>
                    <a:pt x="19" y="18"/>
                    <a:pt x="19" y="18"/>
                  </a:cubicBezTo>
                  <a:cubicBezTo>
                    <a:pt x="20" y="18"/>
                    <a:pt x="21" y="18"/>
                    <a:pt x="22" y="17"/>
                  </a:cubicBezTo>
                  <a:cubicBezTo>
                    <a:pt x="24" y="17"/>
                    <a:pt x="25" y="16"/>
                    <a:pt x="26" y="15"/>
                  </a:cubicBezTo>
                  <a:cubicBezTo>
                    <a:pt x="26" y="14"/>
                    <a:pt x="26" y="12"/>
                    <a:pt x="25" y="10"/>
                  </a:cubicBezTo>
                  <a:lnTo>
                    <a:pt x="25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ṣľïḑê"/>
            <p:cNvSpPr/>
            <p:nvPr/>
          </p:nvSpPr>
          <p:spPr bwMode="auto">
            <a:xfrm>
              <a:off x="4872541" y="3240600"/>
              <a:ext cx="138849" cy="97629"/>
            </a:xfrm>
            <a:custGeom>
              <a:avLst/>
              <a:gdLst>
                <a:gd name="T0" fmla="*/ 27 w 27"/>
                <a:gd name="T1" fmla="*/ 14 h 19"/>
                <a:gd name="T2" fmla="*/ 20 w 27"/>
                <a:gd name="T3" fmla="*/ 16 h 19"/>
                <a:gd name="T4" fmla="*/ 19 w 27"/>
                <a:gd name="T5" fmla="*/ 15 h 19"/>
                <a:gd name="T6" fmla="*/ 24 w 27"/>
                <a:gd name="T7" fmla="*/ 12 h 19"/>
                <a:gd name="T8" fmla="*/ 25 w 27"/>
                <a:gd name="T9" fmla="*/ 7 h 19"/>
                <a:gd name="T10" fmla="*/ 23 w 27"/>
                <a:gd name="T11" fmla="*/ 4 h 19"/>
                <a:gd name="T12" fmla="*/ 21 w 27"/>
                <a:gd name="T13" fmla="*/ 4 h 19"/>
                <a:gd name="T14" fmla="*/ 20 w 27"/>
                <a:gd name="T15" fmla="*/ 4 h 19"/>
                <a:gd name="T16" fmla="*/ 18 w 27"/>
                <a:gd name="T17" fmla="*/ 6 h 19"/>
                <a:gd name="T18" fmla="*/ 17 w 27"/>
                <a:gd name="T19" fmla="*/ 11 h 19"/>
                <a:gd name="T20" fmla="*/ 14 w 27"/>
                <a:gd name="T21" fmla="*/ 17 h 19"/>
                <a:gd name="T22" fmla="*/ 10 w 27"/>
                <a:gd name="T23" fmla="*/ 19 h 19"/>
                <a:gd name="T24" fmla="*/ 5 w 27"/>
                <a:gd name="T25" fmla="*/ 18 h 19"/>
                <a:gd name="T26" fmla="*/ 1 w 27"/>
                <a:gd name="T27" fmla="*/ 12 h 19"/>
                <a:gd name="T28" fmla="*/ 1 w 27"/>
                <a:gd name="T29" fmla="*/ 10 h 19"/>
                <a:gd name="T30" fmla="*/ 2 w 27"/>
                <a:gd name="T31" fmla="*/ 7 h 19"/>
                <a:gd name="T32" fmla="*/ 2 w 27"/>
                <a:gd name="T33" fmla="*/ 6 h 19"/>
                <a:gd name="T34" fmla="*/ 1 w 27"/>
                <a:gd name="T35" fmla="*/ 5 h 19"/>
                <a:gd name="T36" fmla="*/ 0 w 27"/>
                <a:gd name="T37" fmla="*/ 4 h 19"/>
                <a:gd name="T38" fmla="*/ 0 w 27"/>
                <a:gd name="T39" fmla="*/ 4 h 19"/>
                <a:gd name="T40" fmla="*/ 9 w 27"/>
                <a:gd name="T41" fmla="*/ 2 h 19"/>
                <a:gd name="T42" fmla="*/ 9 w 27"/>
                <a:gd name="T43" fmla="*/ 3 h 19"/>
                <a:gd name="T44" fmla="*/ 4 w 27"/>
                <a:gd name="T45" fmla="*/ 7 h 19"/>
                <a:gd name="T46" fmla="*/ 3 w 27"/>
                <a:gd name="T47" fmla="*/ 12 h 19"/>
                <a:gd name="T48" fmla="*/ 4 w 27"/>
                <a:gd name="T49" fmla="*/ 15 h 19"/>
                <a:gd name="T50" fmla="*/ 7 w 27"/>
                <a:gd name="T51" fmla="*/ 15 h 19"/>
                <a:gd name="T52" fmla="*/ 9 w 27"/>
                <a:gd name="T53" fmla="*/ 15 h 19"/>
                <a:gd name="T54" fmla="*/ 10 w 27"/>
                <a:gd name="T55" fmla="*/ 13 h 19"/>
                <a:gd name="T56" fmla="*/ 11 w 27"/>
                <a:gd name="T57" fmla="*/ 10 h 19"/>
                <a:gd name="T58" fmla="*/ 13 w 27"/>
                <a:gd name="T59" fmla="*/ 4 h 19"/>
                <a:gd name="T60" fmla="*/ 15 w 27"/>
                <a:gd name="T61" fmla="*/ 2 h 19"/>
                <a:gd name="T62" fmla="*/ 18 w 27"/>
                <a:gd name="T63" fmla="*/ 0 h 19"/>
                <a:gd name="T64" fmla="*/ 23 w 27"/>
                <a:gd name="T65" fmla="*/ 2 h 19"/>
                <a:gd name="T66" fmla="*/ 26 w 27"/>
                <a:gd name="T67" fmla="*/ 7 h 19"/>
                <a:gd name="T68" fmla="*/ 26 w 27"/>
                <a:gd name="T69" fmla="*/ 9 h 19"/>
                <a:gd name="T70" fmla="*/ 26 w 27"/>
                <a:gd name="T71" fmla="*/ 11 h 19"/>
                <a:gd name="T72" fmla="*/ 25 w 27"/>
                <a:gd name="T73" fmla="*/ 13 h 19"/>
                <a:gd name="T74" fmla="*/ 26 w 27"/>
                <a:gd name="T75" fmla="*/ 14 h 19"/>
                <a:gd name="T76" fmla="*/ 27 w 27"/>
                <a:gd name="T77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19">
                  <a:moveTo>
                    <a:pt x="27" y="14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1" y="14"/>
                    <a:pt x="23" y="13"/>
                    <a:pt x="24" y="12"/>
                  </a:cubicBezTo>
                  <a:cubicBezTo>
                    <a:pt x="25" y="10"/>
                    <a:pt x="25" y="9"/>
                    <a:pt x="25" y="7"/>
                  </a:cubicBezTo>
                  <a:cubicBezTo>
                    <a:pt x="24" y="6"/>
                    <a:pt x="24" y="5"/>
                    <a:pt x="23" y="4"/>
                  </a:cubicBezTo>
                  <a:cubicBezTo>
                    <a:pt x="22" y="4"/>
                    <a:pt x="22" y="4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19" y="6"/>
                    <a:pt x="18" y="6"/>
                  </a:cubicBezTo>
                  <a:cubicBezTo>
                    <a:pt x="18" y="7"/>
                    <a:pt x="17" y="8"/>
                    <a:pt x="17" y="11"/>
                  </a:cubicBezTo>
                  <a:cubicBezTo>
                    <a:pt x="16" y="14"/>
                    <a:pt x="15" y="16"/>
                    <a:pt x="14" y="17"/>
                  </a:cubicBezTo>
                  <a:cubicBezTo>
                    <a:pt x="13" y="18"/>
                    <a:pt x="12" y="19"/>
                    <a:pt x="10" y="19"/>
                  </a:cubicBezTo>
                  <a:cubicBezTo>
                    <a:pt x="8" y="19"/>
                    <a:pt x="6" y="19"/>
                    <a:pt x="5" y="18"/>
                  </a:cubicBezTo>
                  <a:cubicBezTo>
                    <a:pt x="3" y="16"/>
                    <a:pt x="2" y="14"/>
                    <a:pt x="1" y="12"/>
                  </a:cubicBezTo>
                  <a:cubicBezTo>
                    <a:pt x="1" y="11"/>
                    <a:pt x="1" y="11"/>
                    <a:pt x="1" y="10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5" y="5"/>
                    <a:pt x="4" y="7"/>
                  </a:cubicBezTo>
                  <a:cubicBezTo>
                    <a:pt x="3" y="8"/>
                    <a:pt x="2" y="10"/>
                    <a:pt x="3" y="12"/>
                  </a:cubicBezTo>
                  <a:cubicBezTo>
                    <a:pt x="3" y="13"/>
                    <a:pt x="3" y="14"/>
                    <a:pt x="4" y="15"/>
                  </a:cubicBezTo>
                  <a:cubicBezTo>
                    <a:pt x="5" y="15"/>
                    <a:pt x="6" y="16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9" y="14"/>
                    <a:pt x="9" y="14"/>
                    <a:pt x="10" y="13"/>
                  </a:cubicBezTo>
                  <a:cubicBezTo>
                    <a:pt x="10" y="12"/>
                    <a:pt x="11" y="11"/>
                    <a:pt x="11" y="10"/>
                  </a:cubicBezTo>
                  <a:cubicBezTo>
                    <a:pt x="12" y="7"/>
                    <a:pt x="12" y="6"/>
                    <a:pt x="13" y="4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16" y="1"/>
                    <a:pt x="17" y="1"/>
                    <a:pt x="18" y="0"/>
                  </a:cubicBezTo>
                  <a:cubicBezTo>
                    <a:pt x="20" y="0"/>
                    <a:pt x="21" y="1"/>
                    <a:pt x="23" y="2"/>
                  </a:cubicBezTo>
                  <a:cubicBezTo>
                    <a:pt x="25" y="3"/>
                    <a:pt x="26" y="5"/>
                    <a:pt x="26" y="7"/>
                  </a:cubicBezTo>
                  <a:cubicBezTo>
                    <a:pt x="26" y="7"/>
                    <a:pt x="26" y="8"/>
                    <a:pt x="26" y="9"/>
                  </a:cubicBezTo>
                  <a:cubicBezTo>
                    <a:pt x="26" y="10"/>
                    <a:pt x="26" y="10"/>
                    <a:pt x="26" y="11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6" y="13"/>
                    <a:pt x="26" y="13"/>
                    <a:pt x="26" y="14"/>
                  </a:cubicBezTo>
                  <a:cubicBezTo>
                    <a:pt x="26" y="14"/>
                    <a:pt x="27" y="14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íŝľiḓé"/>
            <p:cNvSpPr/>
            <p:nvPr/>
          </p:nvSpPr>
          <p:spPr bwMode="auto">
            <a:xfrm>
              <a:off x="4892066" y="3370771"/>
              <a:ext cx="123663" cy="65086"/>
            </a:xfrm>
            <a:custGeom>
              <a:avLst/>
              <a:gdLst>
                <a:gd name="T0" fmla="*/ 1 w 24"/>
                <a:gd name="T1" fmla="*/ 13 h 13"/>
                <a:gd name="T2" fmla="*/ 0 w 24"/>
                <a:gd name="T3" fmla="*/ 13 h 13"/>
                <a:gd name="T4" fmla="*/ 0 w 24"/>
                <a:gd name="T5" fmla="*/ 0 h 13"/>
                <a:gd name="T6" fmla="*/ 0 w 24"/>
                <a:gd name="T7" fmla="*/ 0 h 13"/>
                <a:gd name="T8" fmla="*/ 0 w 24"/>
                <a:gd name="T9" fmla="*/ 1 h 13"/>
                <a:gd name="T10" fmla="*/ 1 w 24"/>
                <a:gd name="T11" fmla="*/ 3 h 13"/>
                <a:gd name="T12" fmla="*/ 2 w 24"/>
                <a:gd name="T13" fmla="*/ 3 h 13"/>
                <a:gd name="T14" fmla="*/ 4 w 24"/>
                <a:gd name="T15" fmla="*/ 3 h 13"/>
                <a:gd name="T16" fmla="*/ 20 w 24"/>
                <a:gd name="T17" fmla="*/ 3 h 13"/>
                <a:gd name="T18" fmla="*/ 22 w 24"/>
                <a:gd name="T19" fmla="*/ 3 h 13"/>
                <a:gd name="T20" fmla="*/ 23 w 24"/>
                <a:gd name="T21" fmla="*/ 2 h 13"/>
                <a:gd name="T22" fmla="*/ 23 w 24"/>
                <a:gd name="T23" fmla="*/ 0 h 13"/>
                <a:gd name="T24" fmla="*/ 23 w 24"/>
                <a:gd name="T25" fmla="*/ 0 h 13"/>
                <a:gd name="T26" fmla="*/ 24 w 24"/>
                <a:gd name="T27" fmla="*/ 0 h 13"/>
                <a:gd name="T28" fmla="*/ 24 w 24"/>
                <a:gd name="T29" fmla="*/ 12 h 13"/>
                <a:gd name="T30" fmla="*/ 23 w 24"/>
                <a:gd name="T31" fmla="*/ 12 h 13"/>
                <a:gd name="T32" fmla="*/ 23 w 24"/>
                <a:gd name="T33" fmla="*/ 11 h 13"/>
                <a:gd name="T34" fmla="*/ 23 w 24"/>
                <a:gd name="T35" fmla="*/ 10 h 13"/>
                <a:gd name="T36" fmla="*/ 22 w 24"/>
                <a:gd name="T37" fmla="*/ 9 h 13"/>
                <a:gd name="T38" fmla="*/ 20 w 24"/>
                <a:gd name="T39" fmla="*/ 9 h 13"/>
                <a:gd name="T40" fmla="*/ 4 w 24"/>
                <a:gd name="T41" fmla="*/ 9 h 13"/>
                <a:gd name="T42" fmla="*/ 2 w 24"/>
                <a:gd name="T43" fmla="*/ 9 h 13"/>
                <a:gd name="T44" fmla="*/ 1 w 24"/>
                <a:gd name="T45" fmla="*/ 10 h 13"/>
                <a:gd name="T46" fmla="*/ 1 w 24"/>
                <a:gd name="T47" fmla="*/ 12 h 13"/>
                <a:gd name="T48" fmla="*/ 1 w 24"/>
                <a:gd name="T4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3">
                  <a:moveTo>
                    <a:pt x="1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3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9"/>
                    <a:pt x="23" y="9"/>
                    <a:pt x="22" y="9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2"/>
                  </a:cubicBezTo>
                  <a:lnTo>
                    <a:pt x="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şļîḑê"/>
            <p:cNvSpPr/>
            <p:nvPr/>
          </p:nvSpPr>
          <p:spPr bwMode="auto">
            <a:xfrm>
              <a:off x="4883388" y="3472738"/>
              <a:ext cx="132341" cy="112815"/>
            </a:xfrm>
            <a:custGeom>
              <a:avLst/>
              <a:gdLst>
                <a:gd name="T0" fmla="*/ 23 w 26"/>
                <a:gd name="T1" fmla="*/ 22 h 22"/>
                <a:gd name="T2" fmla="*/ 16 w 26"/>
                <a:gd name="T3" fmla="*/ 21 h 22"/>
                <a:gd name="T4" fmla="*/ 16 w 26"/>
                <a:gd name="T5" fmla="*/ 21 h 22"/>
                <a:gd name="T6" fmla="*/ 20 w 26"/>
                <a:gd name="T7" fmla="*/ 20 h 22"/>
                <a:gd name="T8" fmla="*/ 22 w 26"/>
                <a:gd name="T9" fmla="*/ 18 h 22"/>
                <a:gd name="T10" fmla="*/ 22 w 26"/>
                <a:gd name="T11" fmla="*/ 16 h 22"/>
                <a:gd name="T12" fmla="*/ 23 w 26"/>
                <a:gd name="T13" fmla="*/ 14 h 22"/>
                <a:gd name="T14" fmla="*/ 4 w 26"/>
                <a:gd name="T15" fmla="*/ 12 h 22"/>
                <a:gd name="T16" fmla="*/ 2 w 26"/>
                <a:gd name="T17" fmla="*/ 11 h 22"/>
                <a:gd name="T18" fmla="*/ 1 w 26"/>
                <a:gd name="T19" fmla="*/ 12 h 22"/>
                <a:gd name="T20" fmla="*/ 0 w 26"/>
                <a:gd name="T21" fmla="*/ 14 h 22"/>
                <a:gd name="T22" fmla="*/ 0 w 26"/>
                <a:gd name="T23" fmla="*/ 14 h 22"/>
                <a:gd name="T24" fmla="*/ 0 w 26"/>
                <a:gd name="T25" fmla="*/ 14 h 22"/>
                <a:gd name="T26" fmla="*/ 2 w 26"/>
                <a:gd name="T27" fmla="*/ 2 h 22"/>
                <a:gd name="T28" fmla="*/ 2 w 26"/>
                <a:gd name="T29" fmla="*/ 2 h 22"/>
                <a:gd name="T30" fmla="*/ 2 w 26"/>
                <a:gd name="T31" fmla="*/ 3 h 22"/>
                <a:gd name="T32" fmla="*/ 2 w 26"/>
                <a:gd name="T33" fmla="*/ 5 h 22"/>
                <a:gd name="T34" fmla="*/ 3 w 26"/>
                <a:gd name="T35" fmla="*/ 5 h 22"/>
                <a:gd name="T36" fmla="*/ 5 w 26"/>
                <a:gd name="T37" fmla="*/ 6 h 22"/>
                <a:gd name="T38" fmla="*/ 23 w 26"/>
                <a:gd name="T39" fmla="*/ 9 h 22"/>
                <a:gd name="T40" fmla="*/ 24 w 26"/>
                <a:gd name="T41" fmla="*/ 7 h 22"/>
                <a:gd name="T42" fmla="*/ 23 w 26"/>
                <a:gd name="T43" fmla="*/ 3 h 22"/>
                <a:gd name="T44" fmla="*/ 19 w 26"/>
                <a:gd name="T45" fmla="*/ 1 h 22"/>
                <a:gd name="T46" fmla="*/ 20 w 26"/>
                <a:gd name="T47" fmla="*/ 0 h 22"/>
                <a:gd name="T48" fmla="*/ 26 w 26"/>
                <a:gd name="T49" fmla="*/ 1 h 22"/>
                <a:gd name="T50" fmla="*/ 23 w 26"/>
                <a:gd name="T5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22">
                  <a:moveTo>
                    <a:pt x="23" y="22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8" y="21"/>
                    <a:pt x="19" y="20"/>
                    <a:pt x="20" y="20"/>
                  </a:cubicBezTo>
                  <a:cubicBezTo>
                    <a:pt x="21" y="20"/>
                    <a:pt x="21" y="19"/>
                    <a:pt x="22" y="18"/>
                  </a:cubicBezTo>
                  <a:cubicBezTo>
                    <a:pt x="22" y="18"/>
                    <a:pt x="22" y="17"/>
                    <a:pt x="22" y="16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2" y="11"/>
                    <a:pt x="2" y="11"/>
                  </a:cubicBezTo>
                  <a:cubicBezTo>
                    <a:pt x="2" y="12"/>
                    <a:pt x="1" y="12"/>
                    <a:pt x="1" y="12"/>
                  </a:cubicBezTo>
                  <a:cubicBezTo>
                    <a:pt x="1" y="12"/>
                    <a:pt x="1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5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1"/>
                    <a:pt x="26" y="1"/>
                    <a:pt x="26" y="1"/>
                  </a:cubicBezTo>
                  <a:lnTo>
                    <a:pt x="2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îšḻîďé"/>
            <p:cNvSpPr/>
            <p:nvPr/>
          </p:nvSpPr>
          <p:spPr bwMode="auto">
            <a:xfrm>
              <a:off x="4835659" y="3615926"/>
              <a:ext cx="154036" cy="141019"/>
            </a:xfrm>
            <a:custGeom>
              <a:avLst/>
              <a:gdLst>
                <a:gd name="T0" fmla="*/ 20 w 30"/>
                <a:gd name="T1" fmla="*/ 27 h 27"/>
                <a:gd name="T2" fmla="*/ 20 w 30"/>
                <a:gd name="T3" fmla="*/ 27 h 27"/>
                <a:gd name="T4" fmla="*/ 20 w 30"/>
                <a:gd name="T5" fmla="*/ 25 h 27"/>
                <a:gd name="T6" fmla="*/ 17 w 30"/>
                <a:gd name="T7" fmla="*/ 21 h 27"/>
                <a:gd name="T8" fmla="*/ 11 w 30"/>
                <a:gd name="T9" fmla="*/ 13 h 27"/>
                <a:gd name="T10" fmla="*/ 5 w 30"/>
                <a:gd name="T11" fmla="*/ 11 h 27"/>
                <a:gd name="T12" fmla="*/ 3 w 30"/>
                <a:gd name="T13" fmla="*/ 10 h 27"/>
                <a:gd name="T14" fmla="*/ 2 w 30"/>
                <a:gd name="T15" fmla="*/ 11 h 27"/>
                <a:gd name="T16" fmla="*/ 1 w 30"/>
                <a:gd name="T17" fmla="*/ 12 h 27"/>
                <a:gd name="T18" fmla="*/ 1 w 30"/>
                <a:gd name="T19" fmla="*/ 13 h 27"/>
                <a:gd name="T20" fmla="*/ 0 w 30"/>
                <a:gd name="T21" fmla="*/ 13 h 27"/>
                <a:gd name="T22" fmla="*/ 5 w 30"/>
                <a:gd name="T23" fmla="*/ 0 h 27"/>
                <a:gd name="T24" fmla="*/ 6 w 30"/>
                <a:gd name="T25" fmla="*/ 1 h 27"/>
                <a:gd name="T26" fmla="*/ 5 w 30"/>
                <a:gd name="T27" fmla="*/ 2 h 27"/>
                <a:gd name="T28" fmla="*/ 5 w 30"/>
                <a:gd name="T29" fmla="*/ 3 h 27"/>
                <a:gd name="T30" fmla="*/ 5 w 30"/>
                <a:gd name="T31" fmla="*/ 4 h 27"/>
                <a:gd name="T32" fmla="*/ 7 w 30"/>
                <a:gd name="T33" fmla="*/ 5 h 27"/>
                <a:gd name="T34" fmla="*/ 12 w 30"/>
                <a:gd name="T35" fmla="*/ 7 h 27"/>
                <a:gd name="T36" fmla="*/ 24 w 30"/>
                <a:gd name="T37" fmla="*/ 6 h 27"/>
                <a:gd name="T38" fmla="*/ 28 w 30"/>
                <a:gd name="T39" fmla="*/ 5 h 27"/>
                <a:gd name="T40" fmla="*/ 29 w 30"/>
                <a:gd name="T41" fmla="*/ 3 h 27"/>
                <a:gd name="T42" fmla="*/ 30 w 30"/>
                <a:gd name="T43" fmla="*/ 3 h 27"/>
                <a:gd name="T44" fmla="*/ 25 w 30"/>
                <a:gd name="T45" fmla="*/ 14 h 27"/>
                <a:gd name="T46" fmla="*/ 25 w 30"/>
                <a:gd name="T47" fmla="*/ 14 h 27"/>
                <a:gd name="T48" fmla="*/ 25 w 30"/>
                <a:gd name="T49" fmla="*/ 13 h 27"/>
                <a:gd name="T50" fmla="*/ 25 w 30"/>
                <a:gd name="T51" fmla="*/ 12 h 27"/>
                <a:gd name="T52" fmla="*/ 25 w 30"/>
                <a:gd name="T53" fmla="*/ 11 h 27"/>
                <a:gd name="T54" fmla="*/ 21 w 30"/>
                <a:gd name="T55" fmla="*/ 11 h 27"/>
                <a:gd name="T56" fmla="*/ 12 w 30"/>
                <a:gd name="T57" fmla="*/ 13 h 27"/>
                <a:gd name="T58" fmla="*/ 18 w 30"/>
                <a:gd name="T59" fmla="*/ 19 h 27"/>
                <a:gd name="T60" fmla="*/ 20 w 30"/>
                <a:gd name="T61" fmla="*/ 22 h 27"/>
                <a:gd name="T62" fmla="*/ 21 w 30"/>
                <a:gd name="T63" fmla="*/ 22 h 27"/>
                <a:gd name="T64" fmla="*/ 22 w 30"/>
                <a:gd name="T65" fmla="*/ 20 h 27"/>
                <a:gd name="T66" fmla="*/ 23 w 30"/>
                <a:gd name="T67" fmla="*/ 20 h 27"/>
                <a:gd name="T68" fmla="*/ 20 w 30"/>
                <a:gd name="T6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27">
                  <a:moveTo>
                    <a:pt x="20" y="27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4"/>
                    <a:pt x="19" y="23"/>
                    <a:pt x="17" y="2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3" y="10"/>
                    <a:pt x="3" y="10"/>
                    <a:pt x="2" y="11"/>
                  </a:cubicBezTo>
                  <a:cubicBezTo>
                    <a:pt x="2" y="11"/>
                    <a:pt x="1" y="11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5"/>
                    <a:pt x="27" y="5"/>
                    <a:pt x="28" y="5"/>
                  </a:cubicBezTo>
                  <a:cubicBezTo>
                    <a:pt x="28" y="4"/>
                    <a:pt x="29" y="4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5" y="12"/>
                    <a:pt x="25" y="11"/>
                    <a:pt x="25" y="11"/>
                  </a:cubicBezTo>
                  <a:cubicBezTo>
                    <a:pt x="24" y="11"/>
                    <a:pt x="23" y="11"/>
                    <a:pt x="21" y="1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1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2" y="21"/>
                    <a:pt x="22" y="20"/>
                  </a:cubicBezTo>
                  <a:cubicBezTo>
                    <a:pt x="23" y="20"/>
                    <a:pt x="23" y="20"/>
                    <a:pt x="23" y="20"/>
                  </a:cubicBezTo>
                  <a:lnTo>
                    <a:pt x="2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ṣḷîḑè"/>
            <p:cNvSpPr/>
            <p:nvPr/>
          </p:nvSpPr>
          <p:spPr bwMode="auto">
            <a:xfrm>
              <a:off x="3690154" y="3566028"/>
              <a:ext cx="32543" cy="82442"/>
            </a:xfrm>
            <a:custGeom>
              <a:avLst/>
              <a:gdLst>
                <a:gd name="T0" fmla="*/ 6 w 6"/>
                <a:gd name="T1" fmla="*/ 16 h 16"/>
                <a:gd name="T2" fmla="*/ 4 w 6"/>
                <a:gd name="T3" fmla="*/ 16 h 16"/>
                <a:gd name="T4" fmla="*/ 4 w 6"/>
                <a:gd name="T5" fmla="*/ 4 h 16"/>
                <a:gd name="T6" fmla="*/ 2 w 6"/>
                <a:gd name="T7" fmla="*/ 5 h 16"/>
                <a:gd name="T8" fmla="*/ 0 w 6"/>
                <a:gd name="T9" fmla="*/ 6 h 16"/>
                <a:gd name="T10" fmla="*/ 0 w 6"/>
                <a:gd name="T11" fmla="*/ 4 h 16"/>
                <a:gd name="T12" fmla="*/ 3 w 6"/>
                <a:gd name="T13" fmla="*/ 2 h 16"/>
                <a:gd name="T14" fmla="*/ 5 w 6"/>
                <a:gd name="T15" fmla="*/ 0 h 16"/>
                <a:gd name="T16" fmla="*/ 6 w 6"/>
                <a:gd name="T17" fmla="*/ 0 h 16"/>
                <a:gd name="T18" fmla="*/ 6 w 6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6">
                  <a:moveTo>
                    <a:pt x="6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5"/>
                    <a:pt x="2" y="5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iṩľîḓè"/>
            <p:cNvSpPr/>
            <p:nvPr/>
          </p:nvSpPr>
          <p:spPr bwMode="auto">
            <a:xfrm>
              <a:off x="3742222" y="3566028"/>
              <a:ext cx="52068" cy="82442"/>
            </a:xfrm>
            <a:custGeom>
              <a:avLst/>
              <a:gdLst>
                <a:gd name="T0" fmla="*/ 0 w 10"/>
                <a:gd name="T1" fmla="*/ 12 h 16"/>
                <a:gd name="T2" fmla="*/ 2 w 10"/>
                <a:gd name="T3" fmla="*/ 12 h 16"/>
                <a:gd name="T4" fmla="*/ 3 w 10"/>
                <a:gd name="T5" fmla="*/ 14 h 16"/>
                <a:gd name="T6" fmla="*/ 5 w 10"/>
                <a:gd name="T7" fmla="*/ 15 h 16"/>
                <a:gd name="T8" fmla="*/ 6 w 10"/>
                <a:gd name="T9" fmla="*/ 14 h 16"/>
                <a:gd name="T10" fmla="*/ 7 w 10"/>
                <a:gd name="T11" fmla="*/ 13 h 16"/>
                <a:gd name="T12" fmla="*/ 8 w 10"/>
                <a:gd name="T13" fmla="*/ 11 h 16"/>
                <a:gd name="T14" fmla="*/ 8 w 10"/>
                <a:gd name="T15" fmla="*/ 9 h 16"/>
                <a:gd name="T16" fmla="*/ 8 w 10"/>
                <a:gd name="T17" fmla="*/ 9 h 16"/>
                <a:gd name="T18" fmla="*/ 7 w 10"/>
                <a:gd name="T19" fmla="*/ 10 h 16"/>
                <a:gd name="T20" fmla="*/ 4 w 10"/>
                <a:gd name="T21" fmla="*/ 11 h 16"/>
                <a:gd name="T22" fmla="*/ 1 w 10"/>
                <a:gd name="T23" fmla="*/ 9 h 16"/>
                <a:gd name="T24" fmla="*/ 0 w 10"/>
                <a:gd name="T25" fmla="*/ 5 h 16"/>
                <a:gd name="T26" fmla="*/ 1 w 10"/>
                <a:gd name="T27" fmla="*/ 2 h 16"/>
                <a:gd name="T28" fmla="*/ 5 w 10"/>
                <a:gd name="T29" fmla="*/ 0 h 16"/>
                <a:gd name="T30" fmla="*/ 7 w 10"/>
                <a:gd name="T31" fmla="*/ 1 h 16"/>
                <a:gd name="T32" fmla="*/ 9 w 10"/>
                <a:gd name="T33" fmla="*/ 3 h 16"/>
                <a:gd name="T34" fmla="*/ 10 w 10"/>
                <a:gd name="T35" fmla="*/ 8 h 16"/>
                <a:gd name="T36" fmla="*/ 9 w 10"/>
                <a:gd name="T37" fmla="*/ 13 h 16"/>
                <a:gd name="T38" fmla="*/ 7 w 10"/>
                <a:gd name="T39" fmla="*/ 15 h 16"/>
                <a:gd name="T40" fmla="*/ 4 w 10"/>
                <a:gd name="T41" fmla="*/ 16 h 16"/>
                <a:gd name="T42" fmla="*/ 1 w 10"/>
                <a:gd name="T43" fmla="*/ 15 h 16"/>
                <a:gd name="T44" fmla="*/ 0 w 10"/>
                <a:gd name="T45" fmla="*/ 12 h 16"/>
                <a:gd name="T46" fmla="*/ 8 w 10"/>
                <a:gd name="T47" fmla="*/ 5 h 16"/>
                <a:gd name="T48" fmla="*/ 7 w 10"/>
                <a:gd name="T49" fmla="*/ 3 h 16"/>
                <a:gd name="T50" fmla="*/ 5 w 10"/>
                <a:gd name="T51" fmla="*/ 2 h 16"/>
                <a:gd name="T52" fmla="*/ 3 w 10"/>
                <a:gd name="T53" fmla="*/ 3 h 16"/>
                <a:gd name="T54" fmla="*/ 2 w 10"/>
                <a:gd name="T55" fmla="*/ 6 h 16"/>
                <a:gd name="T56" fmla="*/ 3 w 10"/>
                <a:gd name="T57" fmla="*/ 8 h 16"/>
                <a:gd name="T58" fmla="*/ 5 w 10"/>
                <a:gd name="T59" fmla="*/ 9 h 16"/>
                <a:gd name="T60" fmla="*/ 7 w 10"/>
                <a:gd name="T61" fmla="*/ 8 h 16"/>
                <a:gd name="T62" fmla="*/ 8 w 10"/>
                <a:gd name="T6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" h="16">
                  <a:moveTo>
                    <a:pt x="0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4"/>
                    <a:pt x="3" y="14"/>
                  </a:cubicBezTo>
                  <a:cubicBezTo>
                    <a:pt x="3" y="14"/>
                    <a:pt x="4" y="15"/>
                    <a:pt x="5" y="15"/>
                  </a:cubicBezTo>
                  <a:cubicBezTo>
                    <a:pt x="5" y="15"/>
                    <a:pt x="6" y="14"/>
                    <a:pt x="6" y="14"/>
                  </a:cubicBezTo>
                  <a:cubicBezTo>
                    <a:pt x="7" y="14"/>
                    <a:pt x="7" y="14"/>
                    <a:pt x="7" y="13"/>
                  </a:cubicBezTo>
                  <a:cubicBezTo>
                    <a:pt x="7" y="13"/>
                    <a:pt x="8" y="12"/>
                    <a:pt x="8" y="11"/>
                  </a:cubicBezTo>
                  <a:cubicBezTo>
                    <a:pt x="8" y="11"/>
                    <a:pt x="8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5" y="11"/>
                    <a:pt x="4" y="11"/>
                  </a:cubicBezTo>
                  <a:cubicBezTo>
                    <a:pt x="3" y="11"/>
                    <a:pt x="2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2"/>
                    <a:pt x="9" y="2"/>
                    <a:pt x="9" y="3"/>
                  </a:cubicBezTo>
                  <a:cubicBezTo>
                    <a:pt x="10" y="4"/>
                    <a:pt x="10" y="6"/>
                    <a:pt x="10" y="8"/>
                  </a:cubicBezTo>
                  <a:cubicBezTo>
                    <a:pt x="10" y="10"/>
                    <a:pt x="10" y="11"/>
                    <a:pt x="9" y="13"/>
                  </a:cubicBezTo>
                  <a:cubicBezTo>
                    <a:pt x="9" y="14"/>
                    <a:pt x="8" y="15"/>
                    <a:pt x="7" y="15"/>
                  </a:cubicBezTo>
                  <a:cubicBezTo>
                    <a:pt x="7" y="16"/>
                    <a:pt x="6" y="16"/>
                    <a:pt x="4" y="16"/>
                  </a:cubicBezTo>
                  <a:cubicBezTo>
                    <a:pt x="3" y="16"/>
                    <a:pt x="2" y="16"/>
                    <a:pt x="1" y="15"/>
                  </a:cubicBezTo>
                  <a:cubicBezTo>
                    <a:pt x="1" y="14"/>
                    <a:pt x="0" y="14"/>
                    <a:pt x="0" y="12"/>
                  </a:cubicBezTo>
                  <a:close/>
                  <a:moveTo>
                    <a:pt x="8" y="5"/>
                  </a:moveTo>
                  <a:cubicBezTo>
                    <a:pt x="8" y="4"/>
                    <a:pt x="8" y="3"/>
                    <a:pt x="7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4"/>
                    <a:pt x="2" y="4"/>
                    <a:pt x="2" y="6"/>
                  </a:cubicBezTo>
                  <a:cubicBezTo>
                    <a:pt x="2" y="7"/>
                    <a:pt x="2" y="7"/>
                    <a:pt x="3" y="8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8" y="7"/>
                    <a:pt x="8" y="7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ïSļiḑè"/>
            <p:cNvSpPr/>
            <p:nvPr/>
          </p:nvSpPr>
          <p:spPr bwMode="auto">
            <a:xfrm>
              <a:off x="3798629" y="3566028"/>
              <a:ext cx="52068" cy="82442"/>
            </a:xfrm>
            <a:custGeom>
              <a:avLst/>
              <a:gdLst>
                <a:gd name="T0" fmla="*/ 0 w 10"/>
                <a:gd name="T1" fmla="*/ 8 h 16"/>
                <a:gd name="T2" fmla="*/ 0 w 10"/>
                <a:gd name="T3" fmla="*/ 4 h 16"/>
                <a:gd name="T4" fmla="*/ 2 w 10"/>
                <a:gd name="T5" fmla="*/ 1 h 16"/>
                <a:gd name="T6" fmla="*/ 5 w 10"/>
                <a:gd name="T7" fmla="*/ 0 h 16"/>
                <a:gd name="T8" fmla="*/ 7 w 10"/>
                <a:gd name="T9" fmla="*/ 1 h 16"/>
                <a:gd name="T10" fmla="*/ 9 w 10"/>
                <a:gd name="T11" fmla="*/ 2 h 16"/>
                <a:gd name="T12" fmla="*/ 10 w 10"/>
                <a:gd name="T13" fmla="*/ 5 h 16"/>
                <a:gd name="T14" fmla="*/ 10 w 10"/>
                <a:gd name="T15" fmla="*/ 8 h 16"/>
                <a:gd name="T16" fmla="*/ 9 w 10"/>
                <a:gd name="T17" fmla="*/ 13 h 16"/>
                <a:gd name="T18" fmla="*/ 8 w 10"/>
                <a:gd name="T19" fmla="*/ 15 h 16"/>
                <a:gd name="T20" fmla="*/ 5 w 10"/>
                <a:gd name="T21" fmla="*/ 16 h 16"/>
                <a:gd name="T22" fmla="*/ 1 w 10"/>
                <a:gd name="T23" fmla="*/ 15 h 16"/>
                <a:gd name="T24" fmla="*/ 0 w 10"/>
                <a:gd name="T25" fmla="*/ 8 h 16"/>
                <a:gd name="T26" fmla="*/ 2 w 10"/>
                <a:gd name="T27" fmla="*/ 8 h 16"/>
                <a:gd name="T28" fmla="*/ 3 w 10"/>
                <a:gd name="T29" fmla="*/ 13 h 16"/>
                <a:gd name="T30" fmla="*/ 5 w 10"/>
                <a:gd name="T31" fmla="*/ 15 h 16"/>
                <a:gd name="T32" fmla="*/ 7 w 10"/>
                <a:gd name="T33" fmla="*/ 13 h 16"/>
                <a:gd name="T34" fmla="*/ 8 w 10"/>
                <a:gd name="T35" fmla="*/ 8 h 16"/>
                <a:gd name="T36" fmla="*/ 7 w 10"/>
                <a:gd name="T37" fmla="*/ 3 h 16"/>
                <a:gd name="T38" fmla="*/ 5 w 10"/>
                <a:gd name="T39" fmla="*/ 2 h 16"/>
                <a:gd name="T40" fmla="*/ 3 w 10"/>
                <a:gd name="T41" fmla="*/ 3 h 16"/>
                <a:gd name="T42" fmla="*/ 2 w 10"/>
                <a:gd name="T4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6">
                  <a:moveTo>
                    <a:pt x="0" y="8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9" y="2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7"/>
                    <a:pt x="10" y="8"/>
                  </a:cubicBezTo>
                  <a:cubicBezTo>
                    <a:pt x="10" y="10"/>
                    <a:pt x="10" y="12"/>
                    <a:pt x="9" y="13"/>
                  </a:cubicBezTo>
                  <a:cubicBezTo>
                    <a:pt x="9" y="14"/>
                    <a:pt x="9" y="15"/>
                    <a:pt x="8" y="15"/>
                  </a:cubicBezTo>
                  <a:cubicBezTo>
                    <a:pt x="7" y="16"/>
                    <a:pt x="6" y="16"/>
                    <a:pt x="5" y="16"/>
                  </a:cubicBezTo>
                  <a:cubicBezTo>
                    <a:pt x="3" y="16"/>
                    <a:pt x="2" y="16"/>
                    <a:pt x="1" y="15"/>
                  </a:cubicBezTo>
                  <a:cubicBezTo>
                    <a:pt x="0" y="13"/>
                    <a:pt x="0" y="11"/>
                    <a:pt x="0" y="8"/>
                  </a:cubicBezTo>
                  <a:close/>
                  <a:moveTo>
                    <a:pt x="2" y="8"/>
                  </a:moveTo>
                  <a:cubicBezTo>
                    <a:pt x="2" y="11"/>
                    <a:pt x="2" y="12"/>
                    <a:pt x="3" y="13"/>
                  </a:cubicBezTo>
                  <a:cubicBezTo>
                    <a:pt x="3" y="14"/>
                    <a:pt x="4" y="15"/>
                    <a:pt x="5" y="15"/>
                  </a:cubicBezTo>
                  <a:cubicBezTo>
                    <a:pt x="6" y="15"/>
                    <a:pt x="7" y="14"/>
                    <a:pt x="7" y="13"/>
                  </a:cubicBezTo>
                  <a:cubicBezTo>
                    <a:pt x="8" y="12"/>
                    <a:pt x="8" y="11"/>
                    <a:pt x="8" y="8"/>
                  </a:cubicBezTo>
                  <a:cubicBezTo>
                    <a:pt x="8" y="6"/>
                    <a:pt x="8" y="4"/>
                    <a:pt x="7" y="3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4"/>
                    <a:pt x="2" y="6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íş1íďè"/>
            <p:cNvSpPr/>
            <p:nvPr/>
          </p:nvSpPr>
          <p:spPr bwMode="auto">
            <a:xfrm>
              <a:off x="3855037" y="3566028"/>
              <a:ext cx="52068" cy="82442"/>
            </a:xfrm>
            <a:custGeom>
              <a:avLst/>
              <a:gdLst>
                <a:gd name="T0" fmla="*/ 10 w 10"/>
                <a:gd name="T1" fmla="*/ 14 h 16"/>
                <a:gd name="T2" fmla="*/ 10 w 10"/>
                <a:gd name="T3" fmla="*/ 16 h 16"/>
                <a:gd name="T4" fmla="*/ 0 w 10"/>
                <a:gd name="T5" fmla="*/ 16 h 16"/>
                <a:gd name="T6" fmla="*/ 0 w 10"/>
                <a:gd name="T7" fmla="*/ 15 h 16"/>
                <a:gd name="T8" fmla="*/ 1 w 10"/>
                <a:gd name="T9" fmla="*/ 12 h 16"/>
                <a:gd name="T10" fmla="*/ 4 w 10"/>
                <a:gd name="T11" fmla="*/ 10 h 16"/>
                <a:gd name="T12" fmla="*/ 7 w 10"/>
                <a:gd name="T13" fmla="*/ 7 h 16"/>
                <a:gd name="T14" fmla="*/ 8 w 10"/>
                <a:gd name="T15" fmla="*/ 5 h 16"/>
                <a:gd name="T16" fmla="*/ 7 w 10"/>
                <a:gd name="T17" fmla="*/ 3 h 16"/>
                <a:gd name="T18" fmla="*/ 5 w 10"/>
                <a:gd name="T19" fmla="*/ 2 h 16"/>
                <a:gd name="T20" fmla="*/ 3 w 10"/>
                <a:gd name="T21" fmla="*/ 3 h 16"/>
                <a:gd name="T22" fmla="*/ 2 w 10"/>
                <a:gd name="T23" fmla="*/ 5 h 16"/>
                <a:gd name="T24" fmla="*/ 0 w 10"/>
                <a:gd name="T25" fmla="*/ 5 h 16"/>
                <a:gd name="T26" fmla="*/ 2 w 10"/>
                <a:gd name="T27" fmla="*/ 1 h 16"/>
                <a:gd name="T28" fmla="*/ 5 w 10"/>
                <a:gd name="T29" fmla="*/ 0 h 16"/>
                <a:gd name="T30" fmla="*/ 9 w 10"/>
                <a:gd name="T31" fmla="*/ 1 h 16"/>
                <a:gd name="T32" fmla="*/ 10 w 10"/>
                <a:gd name="T33" fmla="*/ 5 h 16"/>
                <a:gd name="T34" fmla="*/ 10 w 10"/>
                <a:gd name="T35" fmla="*/ 6 h 16"/>
                <a:gd name="T36" fmla="*/ 8 w 10"/>
                <a:gd name="T37" fmla="*/ 8 h 16"/>
                <a:gd name="T38" fmla="*/ 5 w 10"/>
                <a:gd name="T39" fmla="*/ 11 h 16"/>
                <a:gd name="T40" fmla="*/ 3 w 10"/>
                <a:gd name="T41" fmla="*/ 13 h 16"/>
                <a:gd name="T42" fmla="*/ 2 w 10"/>
                <a:gd name="T43" fmla="*/ 14 h 16"/>
                <a:gd name="T44" fmla="*/ 10 w 10"/>
                <a:gd name="T4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16">
                  <a:moveTo>
                    <a:pt x="10" y="14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1" y="13"/>
                    <a:pt x="1" y="12"/>
                  </a:cubicBezTo>
                  <a:cubicBezTo>
                    <a:pt x="2" y="12"/>
                    <a:pt x="3" y="11"/>
                    <a:pt x="4" y="10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4"/>
                    <a:pt x="8" y="3"/>
                    <a:pt x="7" y="3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0" y="5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9"/>
                    <a:pt x="7" y="10"/>
                    <a:pt x="5" y="11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lnTo>
                    <a:pt x="1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íšḷíďé"/>
            <p:cNvSpPr/>
            <p:nvPr/>
          </p:nvSpPr>
          <p:spPr bwMode="auto">
            <a:xfrm>
              <a:off x="4583995" y="3555180"/>
              <a:ext cx="93290" cy="101968"/>
            </a:xfrm>
            <a:custGeom>
              <a:avLst/>
              <a:gdLst>
                <a:gd name="T0" fmla="*/ 0 w 18"/>
                <a:gd name="T1" fmla="*/ 4 h 20"/>
                <a:gd name="T2" fmla="*/ 0 w 18"/>
                <a:gd name="T3" fmla="*/ 3 h 20"/>
                <a:gd name="T4" fmla="*/ 8 w 18"/>
                <a:gd name="T5" fmla="*/ 3 h 20"/>
                <a:gd name="T6" fmla="*/ 8 w 18"/>
                <a:gd name="T7" fmla="*/ 2 h 20"/>
                <a:gd name="T8" fmla="*/ 8 w 18"/>
                <a:gd name="T9" fmla="*/ 0 h 20"/>
                <a:gd name="T10" fmla="*/ 10 w 18"/>
                <a:gd name="T11" fmla="*/ 0 h 20"/>
                <a:gd name="T12" fmla="*/ 10 w 18"/>
                <a:gd name="T13" fmla="*/ 3 h 20"/>
                <a:gd name="T14" fmla="*/ 13 w 18"/>
                <a:gd name="T15" fmla="*/ 3 h 20"/>
                <a:gd name="T16" fmla="*/ 18 w 18"/>
                <a:gd name="T17" fmla="*/ 4 h 20"/>
                <a:gd name="T18" fmla="*/ 18 w 18"/>
                <a:gd name="T19" fmla="*/ 5 h 20"/>
                <a:gd name="T20" fmla="*/ 10 w 18"/>
                <a:gd name="T21" fmla="*/ 5 h 20"/>
                <a:gd name="T22" fmla="*/ 14 w 18"/>
                <a:gd name="T23" fmla="*/ 7 h 20"/>
                <a:gd name="T24" fmla="*/ 16 w 18"/>
                <a:gd name="T25" fmla="*/ 8 h 20"/>
                <a:gd name="T26" fmla="*/ 16 w 18"/>
                <a:gd name="T27" fmla="*/ 18 h 20"/>
                <a:gd name="T28" fmla="*/ 15 w 18"/>
                <a:gd name="T29" fmla="*/ 19 h 20"/>
                <a:gd name="T30" fmla="*/ 13 w 18"/>
                <a:gd name="T31" fmla="*/ 19 h 20"/>
                <a:gd name="T32" fmla="*/ 12 w 18"/>
                <a:gd name="T33" fmla="*/ 17 h 20"/>
                <a:gd name="T34" fmla="*/ 14 w 18"/>
                <a:gd name="T35" fmla="*/ 18 h 20"/>
                <a:gd name="T36" fmla="*/ 14 w 18"/>
                <a:gd name="T37" fmla="*/ 8 h 20"/>
                <a:gd name="T38" fmla="*/ 3 w 18"/>
                <a:gd name="T39" fmla="*/ 17 h 20"/>
                <a:gd name="T40" fmla="*/ 3 w 18"/>
                <a:gd name="T41" fmla="*/ 20 h 20"/>
                <a:gd name="T42" fmla="*/ 1 w 18"/>
                <a:gd name="T43" fmla="*/ 18 h 20"/>
                <a:gd name="T44" fmla="*/ 1 w 18"/>
                <a:gd name="T45" fmla="*/ 8 h 20"/>
                <a:gd name="T46" fmla="*/ 1 w 18"/>
                <a:gd name="T47" fmla="*/ 7 h 20"/>
                <a:gd name="T48" fmla="*/ 8 w 18"/>
                <a:gd name="T49" fmla="*/ 7 h 20"/>
                <a:gd name="T50" fmla="*/ 5 w 18"/>
                <a:gd name="T51" fmla="*/ 5 h 20"/>
                <a:gd name="T52" fmla="*/ 6 w 18"/>
                <a:gd name="T53" fmla="*/ 14 h 20"/>
                <a:gd name="T54" fmla="*/ 8 w 18"/>
                <a:gd name="T55" fmla="*/ 12 h 20"/>
                <a:gd name="T56" fmla="*/ 4 w 18"/>
                <a:gd name="T57" fmla="*/ 13 h 20"/>
                <a:gd name="T58" fmla="*/ 4 w 18"/>
                <a:gd name="T59" fmla="*/ 12 h 20"/>
                <a:gd name="T60" fmla="*/ 6 w 18"/>
                <a:gd name="T61" fmla="*/ 11 h 20"/>
                <a:gd name="T62" fmla="*/ 6 w 18"/>
                <a:gd name="T63" fmla="*/ 11 h 20"/>
                <a:gd name="T64" fmla="*/ 6 w 18"/>
                <a:gd name="T65" fmla="*/ 9 h 20"/>
                <a:gd name="T66" fmla="*/ 7 w 18"/>
                <a:gd name="T67" fmla="*/ 8 h 20"/>
                <a:gd name="T68" fmla="*/ 7 w 18"/>
                <a:gd name="T69" fmla="*/ 11 h 20"/>
                <a:gd name="T70" fmla="*/ 10 w 18"/>
                <a:gd name="T71" fmla="*/ 10 h 20"/>
                <a:gd name="T72" fmla="*/ 11 w 18"/>
                <a:gd name="T73" fmla="*/ 8 h 20"/>
                <a:gd name="T74" fmla="*/ 12 w 18"/>
                <a:gd name="T75" fmla="*/ 10 h 20"/>
                <a:gd name="T76" fmla="*/ 11 w 18"/>
                <a:gd name="T77" fmla="*/ 11 h 20"/>
                <a:gd name="T78" fmla="*/ 13 w 18"/>
                <a:gd name="T79" fmla="*/ 12 h 20"/>
                <a:gd name="T80" fmla="*/ 13 w 18"/>
                <a:gd name="T81" fmla="*/ 13 h 20"/>
                <a:gd name="T82" fmla="*/ 10 w 18"/>
                <a:gd name="T83" fmla="*/ 12 h 20"/>
                <a:gd name="T84" fmla="*/ 11 w 18"/>
                <a:gd name="T85" fmla="*/ 14 h 20"/>
                <a:gd name="T86" fmla="*/ 14 w 18"/>
                <a:gd name="T87" fmla="*/ 14 h 20"/>
                <a:gd name="T88" fmla="*/ 14 w 18"/>
                <a:gd name="T89" fmla="*/ 15 h 20"/>
                <a:gd name="T90" fmla="*/ 10 w 18"/>
                <a:gd name="T91" fmla="*/ 15 h 20"/>
                <a:gd name="T92" fmla="*/ 10 w 18"/>
                <a:gd name="T93" fmla="*/ 18 h 20"/>
                <a:gd name="T94" fmla="*/ 9 w 18"/>
                <a:gd name="T95" fmla="*/ 19 h 20"/>
                <a:gd name="T96" fmla="*/ 8 w 18"/>
                <a:gd name="T97" fmla="*/ 19 h 20"/>
                <a:gd name="T98" fmla="*/ 8 w 18"/>
                <a:gd name="T99" fmla="*/ 17 h 20"/>
                <a:gd name="T100" fmla="*/ 6 w 18"/>
                <a:gd name="T101" fmla="*/ 15 h 20"/>
                <a:gd name="T102" fmla="*/ 3 w 18"/>
                <a:gd name="T103" fmla="*/ 15 h 20"/>
                <a:gd name="T104" fmla="*/ 3 w 18"/>
                <a:gd name="T105" fmla="*/ 14 h 20"/>
                <a:gd name="T106" fmla="*/ 6 w 18"/>
                <a:gd name="T107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" h="20">
                  <a:moveTo>
                    <a:pt x="0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3"/>
                    <a:pt x="18" y="3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5"/>
                  </a:cubicBezTo>
                  <a:cubicBezTo>
                    <a:pt x="16" y="5"/>
                    <a:pt x="15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6" y="7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9"/>
                    <a:pt x="16" y="19"/>
                  </a:cubicBezTo>
                  <a:cubicBezTo>
                    <a:pt x="16" y="19"/>
                    <a:pt x="16" y="19"/>
                    <a:pt x="15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8"/>
                    <a:pt x="12" y="18"/>
                    <a:pt x="12" y="17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8"/>
                    <a:pt x="1" y="18"/>
                  </a:cubicBezTo>
                  <a:cubicBezTo>
                    <a:pt x="1" y="18"/>
                    <a:pt x="1" y="17"/>
                    <a:pt x="1" y="1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2" y="5"/>
                    <a:pt x="0" y="5"/>
                  </a:cubicBezTo>
                  <a:close/>
                  <a:moveTo>
                    <a:pt x="6" y="14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2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7" y="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7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0"/>
                    <a:pt x="10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2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5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iśļïďe"/>
            <p:cNvSpPr/>
            <p:nvPr/>
          </p:nvSpPr>
          <p:spPr bwMode="auto">
            <a:xfrm>
              <a:off x="4688132" y="3559519"/>
              <a:ext cx="91120" cy="97629"/>
            </a:xfrm>
            <a:custGeom>
              <a:avLst/>
              <a:gdLst>
                <a:gd name="T0" fmla="*/ 4 w 18"/>
                <a:gd name="T1" fmla="*/ 13 h 19"/>
                <a:gd name="T2" fmla="*/ 6 w 18"/>
                <a:gd name="T3" fmla="*/ 13 h 19"/>
                <a:gd name="T4" fmla="*/ 5 w 18"/>
                <a:gd name="T5" fmla="*/ 15 h 19"/>
                <a:gd name="T6" fmla="*/ 2 w 18"/>
                <a:gd name="T7" fmla="*/ 17 h 19"/>
                <a:gd name="T8" fmla="*/ 1 w 18"/>
                <a:gd name="T9" fmla="*/ 17 h 19"/>
                <a:gd name="T10" fmla="*/ 1 w 18"/>
                <a:gd name="T11" fmla="*/ 16 h 19"/>
                <a:gd name="T12" fmla="*/ 3 w 18"/>
                <a:gd name="T13" fmla="*/ 2 h 19"/>
                <a:gd name="T14" fmla="*/ 8 w 18"/>
                <a:gd name="T15" fmla="*/ 2 h 19"/>
                <a:gd name="T16" fmla="*/ 10 w 18"/>
                <a:gd name="T17" fmla="*/ 0 h 19"/>
                <a:gd name="T18" fmla="*/ 16 w 18"/>
                <a:gd name="T19" fmla="*/ 2 h 19"/>
                <a:gd name="T20" fmla="*/ 18 w 18"/>
                <a:gd name="T21" fmla="*/ 3 h 19"/>
                <a:gd name="T22" fmla="*/ 18 w 18"/>
                <a:gd name="T23" fmla="*/ 4 h 19"/>
                <a:gd name="T24" fmla="*/ 3 w 18"/>
                <a:gd name="T25" fmla="*/ 4 h 19"/>
                <a:gd name="T26" fmla="*/ 0 w 18"/>
                <a:gd name="T27" fmla="*/ 3 h 19"/>
                <a:gd name="T28" fmla="*/ 0 w 18"/>
                <a:gd name="T29" fmla="*/ 2 h 19"/>
                <a:gd name="T30" fmla="*/ 3 w 18"/>
                <a:gd name="T31" fmla="*/ 11 h 19"/>
                <a:gd name="T32" fmla="*/ 3 w 18"/>
                <a:gd name="T33" fmla="*/ 7 h 19"/>
                <a:gd name="T34" fmla="*/ 3 w 18"/>
                <a:gd name="T35" fmla="*/ 5 h 19"/>
                <a:gd name="T36" fmla="*/ 13 w 18"/>
                <a:gd name="T37" fmla="*/ 6 h 19"/>
                <a:gd name="T38" fmla="*/ 15 w 18"/>
                <a:gd name="T39" fmla="*/ 6 h 19"/>
                <a:gd name="T40" fmla="*/ 15 w 18"/>
                <a:gd name="T41" fmla="*/ 10 h 19"/>
                <a:gd name="T42" fmla="*/ 16 w 18"/>
                <a:gd name="T43" fmla="*/ 11 h 19"/>
                <a:gd name="T44" fmla="*/ 13 w 18"/>
                <a:gd name="T45" fmla="*/ 11 h 19"/>
                <a:gd name="T46" fmla="*/ 10 w 18"/>
                <a:gd name="T47" fmla="*/ 17 h 19"/>
                <a:gd name="T48" fmla="*/ 9 w 18"/>
                <a:gd name="T49" fmla="*/ 18 h 19"/>
                <a:gd name="T50" fmla="*/ 7 w 18"/>
                <a:gd name="T51" fmla="*/ 18 h 19"/>
                <a:gd name="T52" fmla="*/ 7 w 18"/>
                <a:gd name="T53" fmla="*/ 17 h 19"/>
                <a:gd name="T54" fmla="*/ 8 w 18"/>
                <a:gd name="T55" fmla="*/ 16 h 19"/>
                <a:gd name="T56" fmla="*/ 5 w 18"/>
                <a:gd name="T57" fmla="*/ 11 h 19"/>
                <a:gd name="T58" fmla="*/ 5 w 18"/>
                <a:gd name="T59" fmla="*/ 10 h 19"/>
                <a:gd name="T60" fmla="*/ 14 w 18"/>
                <a:gd name="T61" fmla="*/ 7 h 19"/>
                <a:gd name="T62" fmla="*/ 5 w 18"/>
                <a:gd name="T63" fmla="*/ 10 h 19"/>
                <a:gd name="T64" fmla="*/ 13 w 18"/>
                <a:gd name="T65" fmla="*/ 13 h 19"/>
                <a:gd name="T66" fmla="*/ 16 w 18"/>
                <a:gd name="T67" fmla="*/ 17 h 19"/>
                <a:gd name="T68" fmla="*/ 12 w 18"/>
                <a:gd name="T6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" h="19">
                  <a:moveTo>
                    <a:pt x="1" y="16"/>
                  </a:moveTo>
                  <a:cubicBezTo>
                    <a:pt x="2" y="15"/>
                    <a:pt x="3" y="14"/>
                    <a:pt x="4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5" y="14"/>
                    <a:pt x="5" y="15"/>
                  </a:cubicBezTo>
                  <a:cubicBezTo>
                    <a:pt x="4" y="15"/>
                    <a:pt x="4" y="16"/>
                    <a:pt x="3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1" y="16"/>
                  </a:lnTo>
                  <a:close/>
                  <a:moveTo>
                    <a:pt x="0" y="2"/>
                  </a:moveTo>
                  <a:cubicBezTo>
                    <a:pt x="2" y="2"/>
                    <a:pt x="2" y="2"/>
                    <a:pt x="3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7" y="2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4"/>
                    <a:pt x="18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5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1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10" y="18"/>
                    <a:pt x="10" y="18"/>
                    <a:pt x="9" y="18"/>
                  </a:cubicBezTo>
                  <a:cubicBezTo>
                    <a:pt x="9" y="18"/>
                    <a:pt x="8" y="18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4" y="11"/>
                    <a:pt x="3" y="11"/>
                  </a:cubicBezTo>
                  <a:close/>
                  <a:moveTo>
                    <a:pt x="5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5" y="10"/>
                  </a:lnTo>
                  <a:close/>
                  <a:moveTo>
                    <a:pt x="12" y="14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4" y="15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iṧ1iďè"/>
            <p:cNvSpPr/>
            <p:nvPr/>
          </p:nvSpPr>
          <p:spPr bwMode="auto">
            <a:xfrm>
              <a:off x="3998225" y="4045491"/>
              <a:ext cx="26034" cy="30373"/>
            </a:xfrm>
            <a:custGeom>
              <a:avLst/>
              <a:gdLst>
                <a:gd name="T0" fmla="*/ 4 w 5"/>
                <a:gd name="T1" fmla="*/ 2 h 6"/>
                <a:gd name="T2" fmla="*/ 4 w 5"/>
                <a:gd name="T3" fmla="*/ 2 h 6"/>
                <a:gd name="T4" fmla="*/ 4 w 5"/>
                <a:gd name="T5" fmla="*/ 3 h 6"/>
                <a:gd name="T6" fmla="*/ 4 w 5"/>
                <a:gd name="T7" fmla="*/ 5 h 6"/>
                <a:gd name="T8" fmla="*/ 4 w 5"/>
                <a:gd name="T9" fmla="*/ 6 h 6"/>
                <a:gd name="T10" fmla="*/ 3 w 5"/>
                <a:gd name="T11" fmla="*/ 5 h 6"/>
                <a:gd name="T12" fmla="*/ 2 w 5"/>
                <a:gd name="T13" fmla="*/ 6 h 6"/>
                <a:gd name="T14" fmla="*/ 2 w 5"/>
                <a:gd name="T15" fmla="*/ 6 h 6"/>
                <a:gd name="T16" fmla="*/ 1 w 5"/>
                <a:gd name="T17" fmla="*/ 5 h 6"/>
                <a:gd name="T18" fmla="*/ 1 w 5"/>
                <a:gd name="T19" fmla="*/ 5 h 6"/>
                <a:gd name="T20" fmla="*/ 1 w 5"/>
                <a:gd name="T21" fmla="*/ 5 h 6"/>
                <a:gd name="T22" fmla="*/ 0 w 5"/>
                <a:gd name="T23" fmla="*/ 5 h 6"/>
                <a:gd name="T24" fmla="*/ 0 w 5"/>
                <a:gd name="T25" fmla="*/ 5 h 6"/>
                <a:gd name="T26" fmla="*/ 0 w 5"/>
                <a:gd name="T27" fmla="*/ 4 h 6"/>
                <a:gd name="T28" fmla="*/ 0 w 5"/>
                <a:gd name="T29" fmla="*/ 4 h 6"/>
                <a:gd name="T30" fmla="*/ 0 w 5"/>
                <a:gd name="T31" fmla="*/ 4 h 6"/>
                <a:gd name="T32" fmla="*/ 0 w 5"/>
                <a:gd name="T33" fmla="*/ 3 h 6"/>
                <a:gd name="T34" fmla="*/ 0 w 5"/>
                <a:gd name="T35" fmla="*/ 3 h 6"/>
                <a:gd name="T36" fmla="*/ 0 w 5"/>
                <a:gd name="T37" fmla="*/ 3 h 6"/>
                <a:gd name="T38" fmla="*/ 0 w 5"/>
                <a:gd name="T39" fmla="*/ 3 h 6"/>
                <a:gd name="T40" fmla="*/ 1 w 5"/>
                <a:gd name="T41" fmla="*/ 2 h 6"/>
                <a:gd name="T42" fmla="*/ 1 w 5"/>
                <a:gd name="T43" fmla="*/ 2 h 6"/>
                <a:gd name="T44" fmla="*/ 1 w 5"/>
                <a:gd name="T45" fmla="*/ 1 h 6"/>
                <a:gd name="T46" fmla="*/ 1 w 5"/>
                <a:gd name="T47" fmla="*/ 1 h 6"/>
                <a:gd name="T48" fmla="*/ 1 w 5"/>
                <a:gd name="T49" fmla="*/ 1 h 6"/>
                <a:gd name="T50" fmla="*/ 2 w 5"/>
                <a:gd name="T51" fmla="*/ 0 h 6"/>
                <a:gd name="T52" fmla="*/ 3 w 5"/>
                <a:gd name="T53" fmla="*/ 1 h 6"/>
                <a:gd name="T54" fmla="*/ 3 w 5"/>
                <a:gd name="T55" fmla="*/ 1 h 6"/>
                <a:gd name="T56" fmla="*/ 4 w 5"/>
                <a:gd name="T57" fmla="*/ 2 h 6"/>
                <a:gd name="T58" fmla="*/ 4 w 5"/>
                <a:gd name="T59" fmla="*/ 2 h 6"/>
                <a:gd name="T60" fmla="*/ 4 w 5"/>
                <a:gd name="T6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" h="6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5" y="4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íṡliḓé"/>
            <p:cNvSpPr/>
            <p:nvPr/>
          </p:nvSpPr>
          <p:spPr bwMode="auto">
            <a:xfrm>
              <a:off x="3937479" y="4038983"/>
              <a:ext cx="30373" cy="26034"/>
            </a:xfrm>
            <a:custGeom>
              <a:avLst/>
              <a:gdLst>
                <a:gd name="T0" fmla="*/ 6 w 6"/>
                <a:gd name="T1" fmla="*/ 2 h 5"/>
                <a:gd name="T2" fmla="*/ 6 w 6"/>
                <a:gd name="T3" fmla="*/ 3 h 5"/>
                <a:gd name="T4" fmla="*/ 5 w 6"/>
                <a:gd name="T5" fmla="*/ 3 h 5"/>
                <a:gd name="T6" fmla="*/ 5 w 6"/>
                <a:gd name="T7" fmla="*/ 4 h 5"/>
                <a:gd name="T8" fmla="*/ 5 w 6"/>
                <a:gd name="T9" fmla="*/ 4 h 5"/>
                <a:gd name="T10" fmla="*/ 4 w 6"/>
                <a:gd name="T11" fmla="*/ 4 h 5"/>
                <a:gd name="T12" fmla="*/ 4 w 6"/>
                <a:gd name="T13" fmla="*/ 4 h 5"/>
                <a:gd name="T14" fmla="*/ 4 w 6"/>
                <a:gd name="T15" fmla="*/ 4 h 5"/>
                <a:gd name="T16" fmla="*/ 4 w 6"/>
                <a:gd name="T17" fmla="*/ 4 h 5"/>
                <a:gd name="T18" fmla="*/ 4 w 6"/>
                <a:gd name="T19" fmla="*/ 4 h 5"/>
                <a:gd name="T20" fmla="*/ 4 w 6"/>
                <a:gd name="T21" fmla="*/ 4 h 5"/>
                <a:gd name="T22" fmla="*/ 4 w 6"/>
                <a:gd name="T23" fmla="*/ 5 h 5"/>
                <a:gd name="T24" fmla="*/ 4 w 6"/>
                <a:gd name="T25" fmla="*/ 4 h 5"/>
                <a:gd name="T26" fmla="*/ 3 w 6"/>
                <a:gd name="T27" fmla="*/ 5 h 5"/>
                <a:gd name="T28" fmla="*/ 3 w 6"/>
                <a:gd name="T29" fmla="*/ 5 h 5"/>
                <a:gd name="T30" fmla="*/ 3 w 6"/>
                <a:gd name="T31" fmla="*/ 5 h 5"/>
                <a:gd name="T32" fmla="*/ 3 w 6"/>
                <a:gd name="T33" fmla="*/ 5 h 5"/>
                <a:gd name="T34" fmla="*/ 2 w 6"/>
                <a:gd name="T35" fmla="*/ 5 h 5"/>
                <a:gd name="T36" fmla="*/ 1 w 6"/>
                <a:gd name="T37" fmla="*/ 5 h 5"/>
                <a:gd name="T38" fmla="*/ 1 w 6"/>
                <a:gd name="T39" fmla="*/ 4 h 5"/>
                <a:gd name="T40" fmla="*/ 1 w 6"/>
                <a:gd name="T41" fmla="*/ 4 h 5"/>
                <a:gd name="T42" fmla="*/ 1 w 6"/>
                <a:gd name="T43" fmla="*/ 4 h 5"/>
                <a:gd name="T44" fmla="*/ 1 w 6"/>
                <a:gd name="T45" fmla="*/ 4 h 5"/>
                <a:gd name="T46" fmla="*/ 1 w 6"/>
                <a:gd name="T47" fmla="*/ 4 h 5"/>
                <a:gd name="T48" fmla="*/ 1 w 6"/>
                <a:gd name="T49" fmla="*/ 4 h 5"/>
                <a:gd name="T50" fmla="*/ 0 w 6"/>
                <a:gd name="T51" fmla="*/ 2 h 5"/>
                <a:gd name="T52" fmla="*/ 0 w 6"/>
                <a:gd name="T53" fmla="*/ 2 h 5"/>
                <a:gd name="T54" fmla="*/ 1 w 6"/>
                <a:gd name="T55" fmla="*/ 1 h 5"/>
                <a:gd name="T56" fmla="*/ 1 w 6"/>
                <a:gd name="T57" fmla="*/ 1 h 5"/>
                <a:gd name="T58" fmla="*/ 1 w 6"/>
                <a:gd name="T59" fmla="*/ 1 h 5"/>
                <a:gd name="T60" fmla="*/ 1 w 6"/>
                <a:gd name="T61" fmla="*/ 1 h 5"/>
                <a:gd name="T62" fmla="*/ 1 w 6"/>
                <a:gd name="T63" fmla="*/ 0 h 5"/>
                <a:gd name="T64" fmla="*/ 2 w 6"/>
                <a:gd name="T65" fmla="*/ 0 h 5"/>
                <a:gd name="T66" fmla="*/ 2 w 6"/>
                <a:gd name="T67" fmla="*/ 0 h 5"/>
                <a:gd name="T68" fmla="*/ 2 w 6"/>
                <a:gd name="T69" fmla="*/ 0 h 5"/>
                <a:gd name="T70" fmla="*/ 2 w 6"/>
                <a:gd name="T71" fmla="*/ 0 h 5"/>
                <a:gd name="T72" fmla="*/ 2 w 6"/>
                <a:gd name="T73" fmla="*/ 0 h 5"/>
                <a:gd name="T74" fmla="*/ 2 w 6"/>
                <a:gd name="T75" fmla="*/ 1 h 5"/>
                <a:gd name="T76" fmla="*/ 3 w 6"/>
                <a:gd name="T77" fmla="*/ 1 h 5"/>
                <a:gd name="T78" fmla="*/ 3 w 6"/>
                <a:gd name="T79" fmla="*/ 1 h 5"/>
                <a:gd name="T80" fmla="*/ 3 w 6"/>
                <a:gd name="T81" fmla="*/ 2 h 5"/>
                <a:gd name="T82" fmla="*/ 3 w 6"/>
                <a:gd name="T83" fmla="*/ 1 h 5"/>
                <a:gd name="T84" fmla="*/ 3 w 6"/>
                <a:gd name="T85" fmla="*/ 2 h 5"/>
                <a:gd name="T86" fmla="*/ 4 w 6"/>
                <a:gd name="T87" fmla="*/ 2 h 5"/>
                <a:gd name="T88" fmla="*/ 4 w 6"/>
                <a:gd name="T89" fmla="*/ 2 h 5"/>
                <a:gd name="T90" fmla="*/ 4 w 6"/>
                <a:gd name="T91" fmla="*/ 2 h 5"/>
                <a:gd name="T92" fmla="*/ 4 w 6"/>
                <a:gd name="T93" fmla="*/ 2 h 5"/>
                <a:gd name="T94" fmla="*/ 5 w 6"/>
                <a:gd name="T95" fmla="*/ 2 h 5"/>
                <a:gd name="T96" fmla="*/ 5 w 6"/>
                <a:gd name="T97" fmla="*/ 2 h 5"/>
                <a:gd name="T98" fmla="*/ 5 w 6"/>
                <a:gd name="T99" fmla="*/ 2 h 5"/>
                <a:gd name="T100" fmla="*/ 6 w 6"/>
                <a:gd name="T101" fmla="*/ 2 h 5"/>
                <a:gd name="T102" fmla="*/ 6 w 6"/>
                <a:gd name="T10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3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iśľîḋe"/>
            <p:cNvSpPr/>
            <p:nvPr/>
          </p:nvSpPr>
          <p:spPr bwMode="auto">
            <a:xfrm>
              <a:off x="3870224" y="4023796"/>
              <a:ext cx="104137" cy="86781"/>
            </a:xfrm>
            <a:custGeom>
              <a:avLst/>
              <a:gdLst>
                <a:gd name="T0" fmla="*/ 8 w 20"/>
                <a:gd name="T1" fmla="*/ 5 h 17"/>
                <a:gd name="T2" fmla="*/ 8 w 20"/>
                <a:gd name="T3" fmla="*/ 6 h 17"/>
                <a:gd name="T4" fmla="*/ 7 w 20"/>
                <a:gd name="T5" fmla="*/ 6 h 17"/>
                <a:gd name="T6" fmla="*/ 7 w 20"/>
                <a:gd name="T7" fmla="*/ 7 h 17"/>
                <a:gd name="T8" fmla="*/ 6 w 20"/>
                <a:gd name="T9" fmla="*/ 7 h 17"/>
                <a:gd name="T10" fmla="*/ 6 w 20"/>
                <a:gd name="T11" fmla="*/ 7 h 17"/>
                <a:gd name="T12" fmla="*/ 5 w 20"/>
                <a:gd name="T13" fmla="*/ 8 h 17"/>
                <a:gd name="T14" fmla="*/ 4 w 20"/>
                <a:gd name="T15" fmla="*/ 9 h 17"/>
                <a:gd name="T16" fmla="*/ 6 w 20"/>
                <a:gd name="T17" fmla="*/ 10 h 17"/>
                <a:gd name="T18" fmla="*/ 6 w 20"/>
                <a:gd name="T19" fmla="*/ 10 h 17"/>
                <a:gd name="T20" fmla="*/ 7 w 20"/>
                <a:gd name="T21" fmla="*/ 10 h 17"/>
                <a:gd name="T22" fmla="*/ 8 w 20"/>
                <a:gd name="T23" fmla="*/ 10 h 17"/>
                <a:gd name="T24" fmla="*/ 9 w 20"/>
                <a:gd name="T25" fmla="*/ 11 h 17"/>
                <a:gd name="T26" fmla="*/ 10 w 20"/>
                <a:gd name="T27" fmla="*/ 11 h 17"/>
                <a:gd name="T28" fmla="*/ 12 w 20"/>
                <a:gd name="T29" fmla="*/ 12 h 17"/>
                <a:gd name="T30" fmla="*/ 13 w 20"/>
                <a:gd name="T31" fmla="*/ 12 h 17"/>
                <a:gd name="T32" fmla="*/ 14 w 20"/>
                <a:gd name="T33" fmla="*/ 13 h 17"/>
                <a:gd name="T34" fmla="*/ 14 w 20"/>
                <a:gd name="T35" fmla="*/ 13 h 17"/>
                <a:gd name="T36" fmla="*/ 15 w 20"/>
                <a:gd name="T37" fmla="*/ 13 h 17"/>
                <a:gd name="T38" fmla="*/ 16 w 20"/>
                <a:gd name="T39" fmla="*/ 13 h 17"/>
                <a:gd name="T40" fmla="*/ 19 w 20"/>
                <a:gd name="T41" fmla="*/ 13 h 17"/>
                <a:gd name="T42" fmla="*/ 19 w 20"/>
                <a:gd name="T43" fmla="*/ 14 h 17"/>
                <a:gd name="T44" fmla="*/ 20 w 20"/>
                <a:gd name="T45" fmla="*/ 14 h 17"/>
                <a:gd name="T46" fmla="*/ 20 w 20"/>
                <a:gd name="T47" fmla="*/ 15 h 17"/>
                <a:gd name="T48" fmla="*/ 20 w 20"/>
                <a:gd name="T49" fmla="*/ 16 h 17"/>
                <a:gd name="T50" fmla="*/ 16 w 20"/>
                <a:gd name="T51" fmla="*/ 16 h 17"/>
                <a:gd name="T52" fmla="*/ 16 w 20"/>
                <a:gd name="T53" fmla="*/ 16 h 17"/>
                <a:gd name="T54" fmla="*/ 11 w 20"/>
                <a:gd name="T55" fmla="*/ 14 h 17"/>
                <a:gd name="T56" fmla="*/ 11 w 20"/>
                <a:gd name="T57" fmla="*/ 13 h 17"/>
                <a:gd name="T58" fmla="*/ 10 w 20"/>
                <a:gd name="T59" fmla="*/ 13 h 17"/>
                <a:gd name="T60" fmla="*/ 8 w 20"/>
                <a:gd name="T61" fmla="*/ 12 h 17"/>
                <a:gd name="T62" fmla="*/ 8 w 20"/>
                <a:gd name="T63" fmla="*/ 12 h 17"/>
                <a:gd name="T64" fmla="*/ 7 w 20"/>
                <a:gd name="T65" fmla="*/ 12 h 17"/>
                <a:gd name="T66" fmla="*/ 7 w 20"/>
                <a:gd name="T67" fmla="*/ 12 h 17"/>
                <a:gd name="T68" fmla="*/ 6 w 20"/>
                <a:gd name="T69" fmla="*/ 12 h 17"/>
                <a:gd name="T70" fmla="*/ 5 w 20"/>
                <a:gd name="T71" fmla="*/ 12 h 17"/>
                <a:gd name="T72" fmla="*/ 3 w 20"/>
                <a:gd name="T73" fmla="*/ 11 h 17"/>
                <a:gd name="T74" fmla="*/ 2 w 20"/>
                <a:gd name="T75" fmla="*/ 11 h 17"/>
                <a:gd name="T76" fmla="*/ 1 w 20"/>
                <a:gd name="T77" fmla="*/ 10 h 17"/>
                <a:gd name="T78" fmla="*/ 0 w 20"/>
                <a:gd name="T79" fmla="*/ 10 h 17"/>
                <a:gd name="T80" fmla="*/ 1 w 20"/>
                <a:gd name="T81" fmla="*/ 9 h 17"/>
                <a:gd name="T82" fmla="*/ 1 w 20"/>
                <a:gd name="T83" fmla="*/ 8 h 17"/>
                <a:gd name="T84" fmla="*/ 2 w 20"/>
                <a:gd name="T85" fmla="*/ 7 h 17"/>
                <a:gd name="T86" fmla="*/ 2 w 20"/>
                <a:gd name="T87" fmla="*/ 7 h 17"/>
                <a:gd name="T88" fmla="*/ 4 w 20"/>
                <a:gd name="T89" fmla="*/ 6 h 17"/>
                <a:gd name="T90" fmla="*/ 4 w 20"/>
                <a:gd name="T91" fmla="*/ 5 h 17"/>
                <a:gd name="T92" fmla="*/ 6 w 20"/>
                <a:gd name="T93" fmla="*/ 3 h 17"/>
                <a:gd name="T94" fmla="*/ 7 w 20"/>
                <a:gd name="T95" fmla="*/ 1 h 17"/>
                <a:gd name="T96" fmla="*/ 7 w 20"/>
                <a:gd name="T97" fmla="*/ 1 h 17"/>
                <a:gd name="T98" fmla="*/ 8 w 20"/>
                <a:gd name="T99" fmla="*/ 2 h 17"/>
                <a:gd name="T100" fmla="*/ 9 w 20"/>
                <a:gd name="T101" fmla="*/ 3 h 17"/>
                <a:gd name="T102" fmla="*/ 8 w 20"/>
                <a:gd name="T10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" h="17"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2"/>
                    <a:pt x="17" y="12"/>
                    <a:pt x="18" y="13"/>
                  </a:cubicBez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17"/>
                    <a:pt x="19" y="17"/>
                  </a:cubicBezTo>
                  <a:cubicBezTo>
                    <a:pt x="18" y="17"/>
                    <a:pt x="17" y="17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5"/>
                    <a:pt x="13" y="14"/>
                    <a:pt x="13" y="14"/>
                  </a:cubicBezTo>
                  <a:cubicBezTo>
                    <a:pt x="12" y="14"/>
                    <a:pt x="12" y="14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3"/>
                    <a:pt x="11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1"/>
                    <a:pt x="4" y="11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1" y="11"/>
                    <a:pt x="1" y="11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ṥḷíḋé"/>
            <p:cNvSpPr/>
            <p:nvPr/>
          </p:nvSpPr>
          <p:spPr bwMode="auto">
            <a:xfrm>
              <a:off x="4297618" y="4054169"/>
              <a:ext cx="91120" cy="78103"/>
            </a:xfrm>
            <a:custGeom>
              <a:avLst/>
              <a:gdLst>
                <a:gd name="T0" fmla="*/ 17 w 18"/>
                <a:gd name="T1" fmla="*/ 0 h 15"/>
                <a:gd name="T2" fmla="*/ 18 w 18"/>
                <a:gd name="T3" fmla="*/ 1 h 15"/>
                <a:gd name="T4" fmla="*/ 18 w 18"/>
                <a:gd name="T5" fmla="*/ 2 h 15"/>
                <a:gd name="T6" fmla="*/ 17 w 18"/>
                <a:gd name="T7" fmla="*/ 2 h 15"/>
                <a:gd name="T8" fmla="*/ 17 w 18"/>
                <a:gd name="T9" fmla="*/ 3 h 15"/>
                <a:gd name="T10" fmla="*/ 15 w 18"/>
                <a:gd name="T11" fmla="*/ 3 h 15"/>
                <a:gd name="T12" fmla="*/ 15 w 18"/>
                <a:gd name="T13" fmla="*/ 3 h 15"/>
                <a:gd name="T14" fmla="*/ 14 w 18"/>
                <a:gd name="T15" fmla="*/ 3 h 15"/>
                <a:gd name="T16" fmla="*/ 14 w 18"/>
                <a:gd name="T17" fmla="*/ 3 h 15"/>
                <a:gd name="T18" fmla="*/ 11 w 18"/>
                <a:gd name="T19" fmla="*/ 4 h 15"/>
                <a:gd name="T20" fmla="*/ 11 w 18"/>
                <a:gd name="T21" fmla="*/ 5 h 15"/>
                <a:gd name="T22" fmla="*/ 11 w 18"/>
                <a:gd name="T23" fmla="*/ 6 h 15"/>
                <a:gd name="T24" fmla="*/ 11 w 18"/>
                <a:gd name="T25" fmla="*/ 7 h 15"/>
                <a:gd name="T26" fmla="*/ 10 w 18"/>
                <a:gd name="T27" fmla="*/ 8 h 15"/>
                <a:gd name="T28" fmla="*/ 8 w 18"/>
                <a:gd name="T29" fmla="*/ 9 h 15"/>
                <a:gd name="T30" fmla="*/ 7 w 18"/>
                <a:gd name="T31" fmla="*/ 9 h 15"/>
                <a:gd name="T32" fmla="*/ 6 w 18"/>
                <a:gd name="T33" fmla="*/ 10 h 15"/>
                <a:gd name="T34" fmla="*/ 6 w 18"/>
                <a:gd name="T35" fmla="*/ 10 h 15"/>
                <a:gd name="T36" fmla="*/ 6 w 18"/>
                <a:gd name="T37" fmla="*/ 11 h 15"/>
                <a:gd name="T38" fmla="*/ 7 w 18"/>
                <a:gd name="T39" fmla="*/ 11 h 15"/>
                <a:gd name="T40" fmla="*/ 9 w 18"/>
                <a:gd name="T41" fmla="*/ 11 h 15"/>
                <a:gd name="T42" fmla="*/ 8 w 18"/>
                <a:gd name="T43" fmla="*/ 12 h 15"/>
                <a:gd name="T44" fmla="*/ 7 w 18"/>
                <a:gd name="T45" fmla="*/ 12 h 15"/>
                <a:gd name="T46" fmla="*/ 7 w 18"/>
                <a:gd name="T47" fmla="*/ 13 h 15"/>
                <a:gd name="T48" fmla="*/ 6 w 18"/>
                <a:gd name="T49" fmla="*/ 13 h 15"/>
                <a:gd name="T50" fmla="*/ 5 w 18"/>
                <a:gd name="T51" fmla="*/ 13 h 15"/>
                <a:gd name="T52" fmla="*/ 5 w 18"/>
                <a:gd name="T53" fmla="*/ 13 h 15"/>
                <a:gd name="T54" fmla="*/ 4 w 18"/>
                <a:gd name="T55" fmla="*/ 14 h 15"/>
                <a:gd name="T56" fmla="*/ 4 w 18"/>
                <a:gd name="T57" fmla="*/ 14 h 15"/>
                <a:gd name="T58" fmla="*/ 3 w 18"/>
                <a:gd name="T59" fmla="*/ 14 h 15"/>
                <a:gd name="T60" fmla="*/ 1 w 18"/>
                <a:gd name="T61" fmla="*/ 15 h 15"/>
                <a:gd name="T62" fmla="*/ 1 w 18"/>
                <a:gd name="T63" fmla="*/ 13 h 15"/>
                <a:gd name="T64" fmla="*/ 0 w 18"/>
                <a:gd name="T65" fmla="*/ 13 h 15"/>
                <a:gd name="T66" fmla="*/ 0 w 18"/>
                <a:gd name="T67" fmla="*/ 12 h 15"/>
                <a:gd name="T68" fmla="*/ 4 w 18"/>
                <a:gd name="T69" fmla="*/ 9 h 15"/>
                <a:gd name="T70" fmla="*/ 5 w 18"/>
                <a:gd name="T71" fmla="*/ 9 h 15"/>
                <a:gd name="T72" fmla="*/ 5 w 18"/>
                <a:gd name="T73" fmla="*/ 8 h 15"/>
                <a:gd name="T74" fmla="*/ 6 w 18"/>
                <a:gd name="T75" fmla="*/ 7 h 15"/>
                <a:gd name="T76" fmla="*/ 6 w 18"/>
                <a:gd name="T77" fmla="*/ 6 h 15"/>
                <a:gd name="T78" fmla="*/ 6 w 18"/>
                <a:gd name="T79" fmla="*/ 6 h 15"/>
                <a:gd name="T80" fmla="*/ 5 w 18"/>
                <a:gd name="T81" fmla="*/ 6 h 15"/>
                <a:gd name="T82" fmla="*/ 5 w 18"/>
                <a:gd name="T83" fmla="*/ 6 h 15"/>
                <a:gd name="T84" fmla="*/ 4 w 18"/>
                <a:gd name="T85" fmla="*/ 6 h 15"/>
                <a:gd name="T86" fmla="*/ 3 w 18"/>
                <a:gd name="T87" fmla="*/ 6 h 15"/>
                <a:gd name="T88" fmla="*/ 3 w 18"/>
                <a:gd name="T89" fmla="*/ 6 h 15"/>
                <a:gd name="T90" fmla="*/ 2 w 18"/>
                <a:gd name="T91" fmla="*/ 6 h 15"/>
                <a:gd name="T92" fmla="*/ 2 w 18"/>
                <a:gd name="T93" fmla="*/ 6 h 15"/>
                <a:gd name="T94" fmla="*/ 1 w 18"/>
                <a:gd name="T95" fmla="*/ 5 h 15"/>
                <a:gd name="T96" fmla="*/ 1 w 18"/>
                <a:gd name="T97" fmla="*/ 4 h 15"/>
                <a:gd name="T98" fmla="*/ 4 w 18"/>
                <a:gd name="T99" fmla="*/ 4 h 15"/>
                <a:gd name="T100" fmla="*/ 4 w 18"/>
                <a:gd name="T101" fmla="*/ 4 h 15"/>
                <a:gd name="T102" fmla="*/ 7 w 18"/>
                <a:gd name="T103" fmla="*/ 3 h 15"/>
                <a:gd name="T104" fmla="*/ 7 w 18"/>
                <a:gd name="T105" fmla="*/ 3 h 15"/>
                <a:gd name="T106" fmla="*/ 10 w 18"/>
                <a:gd name="T107" fmla="*/ 2 h 15"/>
                <a:gd name="T108" fmla="*/ 12 w 18"/>
                <a:gd name="T109" fmla="*/ 1 h 15"/>
                <a:gd name="T110" fmla="*/ 13 w 18"/>
                <a:gd name="T111" fmla="*/ 1 h 15"/>
                <a:gd name="T112" fmla="*/ 14 w 18"/>
                <a:gd name="T113" fmla="*/ 1 h 15"/>
                <a:gd name="T114" fmla="*/ 14 w 18"/>
                <a:gd name="T1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" h="15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4"/>
                    <a:pt x="5" y="14"/>
                  </a:cubicBezTo>
                  <a:cubicBezTo>
                    <a:pt x="5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2"/>
                    <a:pt x="0" y="12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3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2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0"/>
                    <a:pt x="17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ṧļîḍé"/>
            <p:cNvSpPr/>
            <p:nvPr/>
          </p:nvSpPr>
          <p:spPr bwMode="auto">
            <a:xfrm>
              <a:off x="4362704" y="4095390"/>
              <a:ext cx="36882" cy="21695"/>
            </a:xfrm>
            <a:custGeom>
              <a:avLst/>
              <a:gdLst>
                <a:gd name="T0" fmla="*/ 7 w 7"/>
                <a:gd name="T1" fmla="*/ 1 h 4"/>
                <a:gd name="T2" fmla="*/ 7 w 7"/>
                <a:gd name="T3" fmla="*/ 2 h 4"/>
                <a:gd name="T4" fmla="*/ 7 w 7"/>
                <a:gd name="T5" fmla="*/ 2 h 4"/>
                <a:gd name="T6" fmla="*/ 7 w 7"/>
                <a:gd name="T7" fmla="*/ 3 h 4"/>
                <a:gd name="T8" fmla="*/ 7 w 7"/>
                <a:gd name="T9" fmla="*/ 4 h 4"/>
                <a:gd name="T10" fmla="*/ 6 w 7"/>
                <a:gd name="T11" fmla="*/ 4 h 4"/>
                <a:gd name="T12" fmla="*/ 6 w 7"/>
                <a:gd name="T13" fmla="*/ 4 h 4"/>
                <a:gd name="T14" fmla="*/ 6 w 7"/>
                <a:gd name="T15" fmla="*/ 4 h 4"/>
                <a:gd name="T16" fmla="*/ 5 w 7"/>
                <a:gd name="T17" fmla="*/ 3 h 4"/>
                <a:gd name="T18" fmla="*/ 5 w 7"/>
                <a:gd name="T19" fmla="*/ 3 h 4"/>
                <a:gd name="T20" fmla="*/ 4 w 7"/>
                <a:gd name="T21" fmla="*/ 3 h 4"/>
                <a:gd name="T22" fmla="*/ 4 w 7"/>
                <a:gd name="T23" fmla="*/ 3 h 4"/>
                <a:gd name="T24" fmla="*/ 3 w 7"/>
                <a:gd name="T25" fmla="*/ 2 h 4"/>
                <a:gd name="T26" fmla="*/ 3 w 7"/>
                <a:gd name="T27" fmla="*/ 2 h 4"/>
                <a:gd name="T28" fmla="*/ 3 w 7"/>
                <a:gd name="T29" fmla="*/ 2 h 4"/>
                <a:gd name="T30" fmla="*/ 3 w 7"/>
                <a:gd name="T31" fmla="*/ 2 h 4"/>
                <a:gd name="T32" fmla="*/ 2 w 7"/>
                <a:gd name="T33" fmla="*/ 2 h 4"/>
                <a:gd name="T34" fmla="*/ 2 w 7"/>
                <a:gd name="T35" fmla="*/ 2 h 4"/>
                <a:gd name="T36" fmla="*/ 2 w 7"/>
                <a:gd name="T37" fmla="*/ 2 h 4"/>
                <a:gd name="T38" fmla="*/ 2 w 7"/>
                <a:gd name="T39" fmla="*/ 2 h 4"/>
                <a:gd name="T40" fmla="*/ 1 w 7"/>
                <a:gd name="T41" fmla="*/ 2 h 4"/>
                <a:gd name="T42" fmla="*/ 1 w 7"/>
                <a:gd name="T43" fmla="*/ 2 h 4"/>
                <a:gd name="T44" fmla="*/ 0 w 7"/>
                <a:gd name="T45" fmla="*/ 2 h 4"/>
                <a:gd name="T46" fmla="*/ 0 w 7"/>
                <a:gd name="T47" fmla="*/ 2 h 4"/>
                <a:gd name="T48" fmla="*/ 0 w 7"/>
                <a:gd name="T49" fmla="*/ 2 h 4"/>
                <a:gd name="T50" fmla="*/ 0 w 7"/>
                <a:gd name="T51" fmla="*/ 1 h 4"/>
                <a:gd name="T52" fmla="*/ 1 w 7"/>
                <a:gd name="T53" fmla="*/ 1 h 4"/>
                <a:gd name="T54" fmla="*/ 1 w 7"/>
                <a:gd name="T55" fmla="*/ 1 h 4"/>
                <a:gd name="T56" fmla="*/ 1 w 7"/>
                <a:gd name="T57" fmla="*/ 0 h 4"/>
                <a:gd name="T58" fmla="*/ 2 w 7"/>
                <a:gd name="T59" fmla="*/ 0 h 4"/>
                <a:gd name="T60" fmla="*/ 2 w 7"/>
                <a:gd name="T61" fmla="*/ 0 h 4"/>
                <a:gd name="T62" fmla="*/ 2 w 7"/>
                <a:gd name="T63" fmla="*/ 0 h 4"/>
                <a:gd name="T64" fmla="*/ 2 w 7"/>
                <a:gd name="T65" fmla="*/ 0 h 4"/>
                <a:gd name="T66" fmla="*/ 3 w 7"/>
                <a:gd name="T67" fmla="*/ 0 h 4"/>
                <a:gd name="T68" fmla="*/ 3 w 7"/>
                <a:gd name="T69" fmla="*/ 0 h 4"/>
                <a:gd name="T70" fmla="*/ 3 w 7"/>
                <a:gd name="T71" fmla="*/ 0 h 4"/>
                <a:gd name="T72" fmla="*/ 3 w 7"/>
                <a:gd name="T73" fmla="*/ 0 h 4"/>
                <a:gd name="T74" fmla="*/ 4 w 7"/>
                <a:gd name="T75" fmla="*/ 0 h 4"/>
                <a:gd name="T76" fmla="*/ 4 w 7"/>
                <a:gd name="T77" fmla="*/ 1 h 4"/>
                <a:gd name="T78" fmla="*/ 5 w 7"/>
                <a:gd name="T79" fmla="*/ 0 h 4"/>
                <a:gd name="T80" fmla="*/ 5 w 7"/>
                <a:gd name="T81" fmla="*/ 1 h 4"/>
                <a:gd name="T82" fmla="*/ 6 w 7"/>
                <a:gd name="T83" fmla="*/ 1 h 4"/>
                <a:gd name="T84" fmla="*/ 6 w 7"/>
                <a:gd name="T85" fmla="*/ 1 h 4"/>
                <a:gd name="T86" fmla="*/ 6 w 7"/>
                <a:gd name="T87" fmla="*/ 1 h 4"/>
                <a:gd name="T88" fmla="*/ 6 w 7"/>
                <a:gd name="T89" fmla="*/ 1 h 4"/>
                <a:gd name="T90" fmla="*/ 6 w 7"/>
                <a:gd name="T91" fmla="*/ 1 h 4"/>
                <a:gd name="T92" fmla="*/ 7 w 7"/>
                <a:gd name="T9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" h="4">
                  <a:moveTo>
                    <a:pt x="7" y="1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s1îďê"/>
            <p:cNvSpPr/>
            <p:nvPr/>
          </p:nvSpPr>
          <p:spPr bwMode="auto">
            <a:xfrm>
              <a:off x="4306296" y="4121425"/>
              <a:ext cx="104137" cy="78103"/>
            </a:xfrm>
            <a:custGeom>
              <a:avLst/>
              <a:gdLst>
                <a:gd name="T0" fmla="*/ 12 w 20"/>
                <a:gd name="T1" fmla="*/ 3 h 15"/>
                <a:gd name="T2" fmla="*/ 13 w 20"/>
                <a:gd name="T3" fmla="*/ 3 h 15"/>
                <a:gd name="T4" fmla="*/ 14 w 20"/>
                <a:gd name="T5" fmla="*/ 2 h 15"/>
                <a:gd name="T6" fmla="*/ 15 w 20"/>
                <a:gd name="T7" fmla="*/ 2 h 15"/>
                <a:gd name="T8" fmla="*/ 16 w 20"/>
                <a:gd name="T9" fmla="*/ 2 h 15"/>
                <a:gd name="T10" fmla="*/ 17 w 20"/>
                <a:gd name="T11" fmla="*/ 3 h 15"/>
                <a:gd name="T12" fmla="*/ 16 w 20"/>
                <a:gd name="T13" fmla="*/ 4 h 15"/>
                <a:gd name="T14" fmla="*/ 13 w 20"/>
                <a:gd name="T15" fmla="*/ 5 h 15"/>
                <a:gd name="T16" fmla="*/ 12 w 20"/>
                <a:gd name="T17" fmla="*/ 7 h 15"/>
                <a:gd name="T18" fmla="*/ 11 w 20"/>
                <a:gd name="T19" fmla="*/ 9 h 15"/>
                <a:gd name="T20" fmla="*/ 12 w 20"/>
                <a:gd name="T21" fmla="*/ 10 h 15"/>
                <a:gd name="T22" fmla="*/ 14 w 20"/>
                <a:gd name="T23" fmla="*/ 10 h 15"/>
                <a:gd name="T24" fmla="*/ 14 w 20"/>
                <a:gd name="T25" fmla="*/ 10 h 15"/>
                <a:gd name="T26" fmla="*/ 15 w 20"/>
                <a:gd name="T27" fmla="*/ 9 h 15"/>
                <a:gd name="T28" fmla="*/ 19 w 20"/>
                <a:gd name="T29" fmla="*/ 10 h 15"/>
                <a:gd name="T30" fmla="*/ 20 w 20"/>
                <a:gd name="T31" fmla="*/ 10 h 15"/>
                <a:gd name="T32" fmla="*/ 20 w 20"/>
                <a:gd name="T33" fmla="*/ 12 h 15"/>
                <a:gd name="T34" fmla="*/ 18 w 20"/>
                <a:gd name="T35" fmla="*/ 12 h 15"/>
                <a:gd name="T36" fmla="*/ 16 w 20"/>
                <a:gd name="T37" fmla="*/ 12 h 15"/>
                <a:gd name="T38" fmla="*/ 13 w 20"/>
                <a:gd name="T39" fmla="*/ 12 h 15"/>
                <a:gd name="T40" fmla="*/ 13 w 20"/>
                <a:gd name="T41" fmla="*/ 12 h 15"/>
                <a:gd name="T42" fmla="*/ 9 w 20"/>
                <a:gd name="T43" fmla="*/ 13 h 15"/>
                <a:gd name="T44" fmla="*/ 8 w 20"/>
                <a:gd name="T45" fmla="*/ 13 h 15"/>
                <a:gd name="T46" fmla="*/ 7 w 20"/>
                <a:gd name="T47" fmla="*/ 14 h 15"/>
                <a:gd name="T48" fmla="*/ 6 w 20"/>
                <a:gd name="T49" fmla="*/ 14 h 15"/>
                <a:gd name="T50" fmla="*/ 5 w 20"/>
                <a:gd name="T51" fmla="*/ 15 h 15"/>
                <a:gd name="T52" fmla="*/ 4 w 20"/>
                <a:gd name="T53" fmla="*/ 15 h 15"/>
                <a:gd name="T54" fmla="*/ 1 w 20"/>
                <a:gd name="T55" fmla="*/ 15 h 15"/>
                <a:gd name="T56" fmla="*/ 0 w 20"/>
                <a:gd name="T57" fmla="*/ 14 h 15"/>
                <a:gd name="T58" fmla="*/ 0 w 20"/>
                <a:gd name="T59" fmla="*/ 14 h 15"/>
                <a:gd name="T60" fmla="*/ 0 w 20"/>
                <a:gd name="T61" fmla="*/ 13 h 15"/>
                <a:gd name="T62" fmla="*/ 1 w 20"/>
                <a:gd name="T63" fmla="*/ 12 h 15"/>
                <a:gd name="T64" fmla="*/ 2 w 20"/>
                <a:gd name="T65" fmla="*/ 13 h 15"/>
                <a:gd name="T66" fmla="*/ 3 w 20"/>
                <a:gd name="T67" fmla="*/ 13 h 15"/>
                <a:gd name="T68" fmla="*/ 5 w 20"/>
                <a:gd name="T69" fmla="*/ 12 h 15"/>
                <a:gd name="T70" fmla="*/ 6 w 20"/>
                <a:gd name="T71" fmla="*/ 12 h 15"/>
                <a:gd name="T72" fmla="*/ 8 w 20"/>
                <a:gd name="T73" fmla="*/ 11 h 15"/>
                <a:gd name="T74" fmla="*/ 8 w 20"/>
                <a:gd name="T75" fmla="*/ 8 h 15"/>
                <a:gd name="T76" fmla="*/ 7 w 20"/>
                <a:gd name="T77" fmla="*/ 8 h 15"/>
                <a:gd name="T78" fmla="*/ 4 w 20"/>
                <a:gd name="T79" fmla="*/ 8 h 15"/>
                <a:gd name="T80" fmla="*/ 4 w 20"/>
                <a:gd name="T81" fmla="*/ 6 h 15"/>
                <a:gd name="T82" fmla="*/ 5 w 20"/>
                <a:gd name="T83" fmla="*/ 5 h 15"/>
                <a:gd name="T84" fmla="*/ 7 w 20"/>
                <a:gd name="T85" fmla="*/ 5 h 15"/>
                <a:gd name="T86" fmla="*/ 8 w 20"/>
                <a:gd name="T87" fmla="*/ 5 h 15"/>
                <a:gd name="T88" fmla="*/ 8 w 20"/>
                <a:gd name="T89" fmla="*/ 4 h 15"/>
                <a:gd name="T90" fmla="*/ 9 w 20"/>
                <a:gd name="T91" fmla="*/ 3 h 15"/>
                <a:gd name="T92" fmla="*/ 9 w 20"/>
                <a:gd name="T93" fmla="*/ 2 h 15"/>
                <a:gd name="T94" fmla="*/ 10 w 20"/>
                <a:gd name="T95" fmla="*/ 0 h 15"/>
                <a:gd name="T96" fmla="*/ 11 w 20"/>
                <a:gd name="T9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" h="15">
                  <a:moveTo>
                    <a:pt x="11" y="2"/>
                  </a:moveTo>
                  <a:cubicBezTo>
                    <a:pt x="11" y="2"/>
                    <a:pt x="12" y="2"/>
                    <a:pt x="12" y="2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6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7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2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4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1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iś1îḋé"/>
            <p:cNvSpPr/>
            <p:nvPr/>
          </p:nvSpPr>
          <p:spPr bwMode="auto">
            <a:xfrm>
              <a:off x="4501553" y="4008610"/>
              <a:ext cx="21695" cy="30373"/>
            </a:xfrm>
            <a:custGeom>
              <a:avLst/>
              <a:gdLst>
                <a:gd name="T0" fmla="*/ 2 w 4"/>
                <a:gd name="T1" fmla="*/ 0 h 6"/>
                <a:gd name="T2" fmla="*/ 3 w 4"/>
                <a:gd name="T3" fmla="*/ 0 h 6"/>
                <a:gd name="T4" fmla="*/ 3 w 4"/>
                <a:gd name="T5" fmla="*/ 1 h 6"/>
                <a:gd name="T6" fmla="*/ 4 w 4"/>
                <a:gd name="T7" fmla="*/ 1 h 6"/>
                <a:gd name="T8" fmla="*/ 4 w 4"/>
                <a:gd name="T9" fmla="*/ 2 h 6"/>
                <a:gd name="T10" fmla="*/ 4 w 4"/>
                <a:gd name="T11" fmla="*/ 2 h 6"/>
                <a:gd name="T12" fmla="*/ 4 w 4"/>
                <a:gd name="T13" fmla="*/ 2 h 6"/>
                <a:gd name="T14" fmla="*/ 4 w 4"/>
                <a:gd name="T15" fmla="*/ 2 h 6"/>
                <a:gd name="T16" fmla="*/ 4 w 4"/>
                <a:gd name="T17" fmla="*/ 3 h 6"/>
                <a:gd name="T18" fmla="*/ 4 w 4"/>
                <a:gd name="T19" fmla="*/ 3 h 6"/>
                <a:gd name="T20" fmla="*/ 4 w 4"/>
                <a:gd name="T21" fmla="*/ 4 h 6"/>
                <a:gd name="T22" fmla="*/ 3 w 4"/>
                <a:gd name="T23" fmla="*/ 4 h 6"/>
                <a:gd name="T24" fmla="*/ 3 w 4"/>
                <a:gd name="T25" fmla="*/ 4 h 6"/>
                <a:gd name="T26" fmla="*/ 2 w 4"/>
                <a:gd name="T27" fmla="*/ 4 h 6"/>
                <a:gd name="T28" fmla="*/ 2 w 4"/>
                <a:gd name="T29" fmla="*/ 5 h 6"/>
                <a:gd name="T30" fmla="*/ 2 w 4"/>
                <a:gd name="T31" fmla="*/ 5 h 6"/>
                <a:gd name="T32" fmla="*/ 2 w 4"/>
                <a:gd name="T33" fmla="*/ 5 h 6"/>
                <a:gd name="T34" fmla="*/ 2 w 4"/>
                <a:gd name="T35" fmla="*/ 5 h 6"/>
                <a:gd name="T36" fmla="*/ 2 w 4"/>
                <a:gd name="T37" fmla="*/ 6 h 6"/>
                <a:gd name="T38" fmla="*/ 1 w 4"/>
                <a:gd name="T39" fmla="*/ 6 h 6"/>
                <a:gd name="T40" fmla="*/ 1 w 4"/>
                <a:gd name="T41" fmla="*/ 6 h 6"/>
                <a:gd name="T42" fmla="*/ 1 w 4"/>
                <a:gd name="T43" fmla="*/ 6 h 6"/>
                <a:gd name="T44" fmla="*/ 0 w 4"/>
                <a:gd name="T45" fmla="*/ 6 h 6"/>
                <a:gd name="T46" fmla="*/ 0 w 4"/>
                <a:gd name="T47" fmla="*/ 5 h 6"/>
                <a:gd name="T48" fmla="*/ 0 w 4"/>
                <a:gd name="T49" fmla="*/ 5 h 6"/>
                <a:gd name="T50" fmla="*/ 0 w 4"/>
                <a:gd name="T51" fmla="*/ 4 h 6"/>
                <a:gd name="T52" fmla="*/ 1 w 4"/>
                <a:gd name="T53" fmla="*/ 4 h 6"/>
                <a:gd name="T54" fmla="*/ 0 w 4"/>
                <a:gd name="T55" fmla="*/ 4 h 6"/>
                <a:gd name="T56" fmla="*/ 1 w 4"/>
                <a:gd name="T57" fmla="*/ 4 h 6"/>
                <a:gd name="T58" fmla="*/ 1 w 4"/>
                <a:gd name="T59" fmla="*/ 3 h 6"/>
                <a:gd name="T60" fmla="*/ 1 w 4"/>
                <a:gd name="T61" fmla="*/ 3 h 6"/>
                <a:gd name="T62" fmla="*/ 0 w 4"/>
                <a:gd name="T63" fmla="*/ 3 h 6"/>
                <a:gd name="T64" fmla="*/ 0 w 4"/>
                <a:gd name="T65" fmla="*/ 3 h 6"/>
                <a:gd name="T66" fmla="*/ 1 w 4"/>
                <a:gd name="T67" fmla="*/ 3 h 6"/>
                <a:gd name="T68" fmla="*/ 0 w 4"/>
                <a:gd name="T69" fmla="*/ 2 h 6"/>
                <a:gd name="T70" fmla="*/ 0 w 4"/>
                <a:gd name="T71" fmla="*/ 2 h 6"/>
                <a:gd name="T72" fmla="*/ 0 w 4"/>
                <a:gd name="T73" fmla="*/ 2 h 6"/>
                <a:gd name="T74" fmla="*/ 0 w 4"/>
                <a:gd name="T75" fmla="*/ 2 h 6"/>
                <a:gd name="T76" fmla="*/ 0 w 4"/>
                <a:gd name="T77" fmla="*/ 1 h 6"/>
                <a:gd name="T78" fmla="*/ 0 w 4"/>
                <a:gd name="T79" fmla="*/ 1 h 6"/>
                <a:gd name="T80" fmla="*/ 0 w 4"/>
                <a:gd name="T81" fmla="*/ 1 h 6"/>
                <a:gd name="T82" fmla="*/ 0 w 4"/>
                <a:gd name="T83" fmla="*/ 1 h 6"/>
                <a:gd name="T84" fmla="*/ 0 w 4"/>
                <a:gd name="T85" fmla="*/ 1 h 6"/>
                <a:gd name="T86" fmla="*/ 0 w 4"/>
                <a:gd name="T87" fmla="*/ 1 h 6"/>
                <a:gd name="T88" fmla="*/ 0 w 4"/>
                <a:gd name="T89" fmla="*/ 1 h 6"/>
                <a:gd name="T90" fmla="*/ 0 w 4"/>
                <a:gd name="T91" fmla="*/ 0 h 6"/>
                <a:gd name="T92" fmla="*/ 0 w 4"/>
                <a:gd name="T93" fmla="*/ 0 h 6"/>
                <a:gd name="T94" fmla="*/ 0 w 4"/>
                <a:gd name="T95" fmla="*/ 0 h 6"/>
                <a:gd name="T96" fmla="*/ 1 w 4"/>
                <a:gd name="T97" fmla="*/ 0 h 6"/>
                <a:gd name="T98" fmla="*/ 2 w 4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i$1idé"/>
            <p:cNvSpPr/>
            <p:nvPr/>
          </p:nvSpPr>
          <p:spPr bwMode="auto">
            <a:xfrm>
              <a:off x="4466841" y="4034644"/>
              <a:ext cx="19526" cy="19526"/>
            </a:xfrm>
            <a:custGeom>
              <a:avLst/>
              <a:gdLst>
                <a:gd name="T0" fmla="*/ 3 w 4"/>
                <a:gd name="T1" fmla="*/ 0 h 4"/>
                <a:gd name="T2" fmla="*/ 4 w 4"/>
                <a:gd name="T3" fmla="*/ 0 h 4"/>
                <a:gd name="T4" fmla="*/ 4 w 4"/>
                <a:gd name="T5" fmla="*/ 0 h 4"/>
                <a:gd name="T6" fmla="*/ 4 w 4"/>
                <a:gd name="T7" fmla="*/ 1 h 4"/>
                <a:gd name="T8" fmla="*/ 4 w 4"/>
                <a:gd name="T9" fmla="*/ 1 h 4"/>
                <a:gd name="T10" fmla="*/ 4 w 4"/>
                <a:gd name="T11" fmla="*/ 1 h 4"/>
                <a:gd name="T12" fmla="*/ 4 w 4"/>
                <a:gd name="T13" fmla="*/ 1 h 4"/>
                <a:gd name="T14" fmla="*/ 4 w 4"/>
                <a:gd name="T15" fmla="*/ 2 h 4"/>
                <a:gd name="T16" fmla="*/ 4 w 4"/>
                <a:gd name="T17" fmla="*/ 2 h 4"/>
                <a:gd name="T18" fmla="*/ 4 w 4"/>
                <a:gd name="T19" fmla="*/ 2 h 4"/>
                <a:gd name="T20" fmla="*/ 4 w 4"/>
                <a:gd name="T21" fmla="*/ 2 h 4"/>
                <a:gd name="T22" fmla="*/ 4 w 4"/>
                <a:gd name="T23" fmla="*/ 3 h 4"/>
                <a:gd name="T24" fmla="*/ 3 w 4"/>
                <a:gd name="T25" fmla="*/ 3 h 4"/>
                <a:gd name="T26" fmla="*/ 3 w 4"/>
                <a:gd name="T27" fmla="*/ 3 h 4"/>
                <a:gd name="T28" fmla="*/ 3 w 4"/>
                <a:gd name="T29" fmla="*/ 4 h 4"/>
                <a:gd name="T30" fmla="*/ 2 w 4"/>
                <a:gd name="T31" fmla="*/ 3 h 4"/>
                <a:gd name="T32" fmla="*/ 0 w 4"/>
                <a:gd name="T33" fmla="*/ 2 h 4"/>
                <a:gd name="T34" fmla="*/ 0 w 4"/>
                <a:gd name="T35" fmla="*/ 2 h 4"/>
                <a:gd name="T36" fmla="*/ 0 w 4"/>
                <a:gd name="T37" fmla="*/ 1 h 4"/>
                <a:gd name="T38" fmla="*/ 1 w 4"/>
                <a:gd name="T39" fmla="*/ 1 h 4"/>
                <a:gd name="T40" fmla="*/ 1 w 4"/>
                <a:gd name="T41" fmla="*/ 1 h 4"/>
                <a:gd name="T42" fmla="*/ 1 w 4"/>
                <a:gd name="T43" fmla="*/ 1 h 4"/>
                <a:gd name="T44" fmla="*/ 1 w 4"/>
                <a:gd name="T45" fmla="*/ 1 h 4"/>
                <a:gd name="T46" fmla="*/ 2 w 4"/>
                <a:gd name="T47" fmla="*/ 1 h 4"/>
                <a:gd name="T48" fmla="*/ 2 w 4"/>
                <a:gd name="T49" fmla="*/ 1 h 4"/>
                <a:gd name="T50" fmla="*/ 3 w 4"/>
                <a:gd name="T51" fmla="*/ 1 h 4"/>
                <a:gd name="T52" fmla="*/ 3 w 4"/>
                <a:gd name="T53" fmla="*/ 0 h 4"/>
                <a:gd name="T54" fmla="*/ 3 w 4"/>
                <a:gd name="T55" fmla="*/ 0 h 4"/>
                <a:gd name="T56" fmla="*/ 3 w 4"/>
                <a:gd name="T57" fmla="*/ 0 h 4"/>
                <a:gd name="T58" fmla="*/ 3 w 4"/>
                <a:gd name="T59" fmla="*/ 0 h 4"/>
                <a:gd name="T60" fmla="*/ 3 w 4"/>
                <a:gd name="T61" fmla="*/ 0 h 4"/>
                <a:gd name="T62" fmla="*/ 3 w 4"/>
                <a:gd name="T6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íṣḻîḋè"/>
            <p:cNvSpPr/>
            <p:nvPr/>
          </p:nvSpPr>
          <p:spPr bwMode="auto">
            <a:xfrm>
              <a:off x="4471180" y="4038983"/>
              <a:ext cx="56407" cy="71595"/>
            </a:xfrm>
            <a:custGeom>
              <a:avLst/>
              <a:gdLst>
                <a:gd name="T0" fmla="*/ 11 w 11"/>
                <a:gd name="T1" fmla="*/ 1 h 14"/>
                <a:gd name="T2" fmla="*/ 9 w 11"/>
                <a:gd name="T3" fmla="*/ 2 h 14"/>
                <a:gd name="T4" fmla="*/ 9 w 11"/>
                <a:gd name="T5" fmla="*/ 2 h 14"/>
                <a:gd name="T6" fmla="*/ 7 w 11"/>
                <a:gd name="T7" fmla="*/ 4 h 14"/>
                <a:gd name="T8" fmla="*/ 9 w 11"/>
                <a:gd name="T9" fmla="*/ 4 h 14"/>
                <a:gd name="T10" fmla="*/ 11 w 11"/>
                <a:gd name="T11" fmla="*/ 3 h 14"/>
                <a:gd name="T12" fmla="*/ 11 w 11"/>
                <a:gd name="T13" fmla="*/ 3 h 14"/>
                <a:gd name="T14" fmla="*/ 11 w 11"/>
                <a:gd name="T15" fmla="*/ 4 h 14"/>
                <a:gd name="T16" fmla="*/ 10 w 11"/>
                <a:gd name="T17" fmla="*/ 5 h 14"/>
                <a:gd name="T18" fmla="*/ 9 w 11"/>
                <a:gd name="T19" fmla="*/ 6 h 14"/>
                <a:gd name="T20" fmla="*/ 8 w 11"/>
                <a:gd name="T21" fmla="*/ 6 h 14"/>
                <a:gd name="T22" fmla="*/ 8 w 11"/>
                <a:gd name="T23" fmla="*/ 7 h 14"/>
                <a:gd name="T24" fmla="*/ 8 w 11"/>
                <a:gd name="T25" fmla="*/ 8 h 14"/>
                <a:gd name="T26" fmla="*/ 9 w 11"/>
                <a:gd name="T27" fmla="*/ 8 h 14"/>
                <a:gd name="T28" fmla="*/ 9 w 11"/>
                <a:gd name="T29" fmla="*/ 10 h 14"/>
                <a:gd name="T30" fmla="*/ 8 w 11"/>
                <a:gd name="T31" fmla="*/ 10 h 14"/>
                <a:gd name="T32" fmla="*/ 8 w 11"/>
                <a:gd name="T33" fmla="*/ 11 h 14"/>
                <a:gd name="T34" fmla="*/ 7 w 11"/>
                <a:gd name="T35" fmla="*/ 11 h 14"/>
                <a:gd name="T36" fmla="*/ 6 w 11"/>
                <a:gd name="T37" fmla="*/ 11 h 14"/>
                <a:gd name="T38" fmla="*/ 6 w 11"/>
                <a:gd name="T39" fmla="*/ 12 h 14"/>
                <a:gd name="T40" fmla="*/ 5 w 11"/>
                <a:gd name="T41" fmla="*/ 13 h 14"/>
                <a:gd name="T42" fmla="*/ 5 w 11"/>
                <a:gd name="T43" fmla="*/ 13 h 14"/>
                <a:gd name="T44" fmla="*/ 4 w 11"/>
                <a:gd name="T45" fmla="*/ 13 h 14"/>
                <a:gd name="T46" fmla="*/ 4 w 11"/>
                <a:gd name="T47" fmla="*/ 14 h 14"/>
                <a:gd name="T48" fmla="*/ 4 w 11"/>
                <a:gd name="T49" fmla="*/ 14 h 14"/>
                <a:gd name="T50" fmla="*/ 3 w 11"/>
                <a:gd name="T51" fmla="*/ 14 h 14"/>
                <a:gd name="T52" fmla="*/ 2 w 11"/>
                <a:gd name="T53" fmla="*/ 14 h 14"/>
                <a:gd name="T54" fmla="*/ 2 w 11"/>
                <a:gd name="T55" fmla="*/ 13 h 14"/>
                <a:gd name="T56" fmla="*/ 4 w 11"/>
                <a:gd name="T57" fmla="*/ 13 h 14"/>
                <a:gd name="T58" fmla="*/ 4 w 11"/>
                <a:gd name="T59" fmla="*/ 12 h 14"/>
                <a:gd name="T60" fmla="*/ 5 w 11"/>
                <a:gd name="T61" fmla="*/ 12 h 14"/>
                <a:gd name="T62" fmla="*/ 5 w 11"/>
                <a:gd name="T63" fmla="*/ 11 h 14"/>
                <a:gd name="T64" fmla="*/ 6 w 11"/>
                <a:gd name="T65" fmla="*/ 10 h 14"/>
                <a:gd name="T66" fmla="*/ 5 w 11"/>
                <a:gd name="T67" fmla="*/ 9 h 14"/>
                <a:gd name="T68" fmla="*/ 4 w 11"/>
                <a:gd name="T69" fmla="*/ 9 h 14"/>
                <a:gd name="T70" fmla="*/ 2 w 11"/>
                <a:gd name="T71" fmla="*/ 10 h 14"/>
                <a:gd name="T72" fmla="*/ 1 w 11"/>
                <a:gd name="T73" fmla="*/ 10 h 14"/>
                <a:gd name="T74" fmla="*/ 3 w 11"/>
                <a:gd name="T75" fmla="*/ 9 h 14"/>
                <a:gd name="T76" fmla="*/ 3 w 11"/>
                <a:gd name="T77" fmla="*/ 8 h 14"/>
                <a:gd name="T78" fmla="*/ 4 w 11"/>
                <a:gd name="T79" fmla="*/ 8 h 14"/>
                <a:gd name="T80" fmla="*/ 4 w 11"/>
                <a:gd name="T81" fmla="*/ 7 h 14"/>
                <a:gd name="T82" fmla="*/ 5 w 11"/>
                <a:gd name="T83" fmla="*/ 7 h 14"/>
                <a:gd name="T84" fmla="*/ 4 w 11"/>
                <a:gd name="T85" fmla="*/ 6 h 14"/>
                <a:gd name="T86" fmla="*/ 4 w 11"/>
                <a:gd name="T87" fmla="*/ 6 h 14"/>
                <a:gd name="T88" fmla="*/ 3 w 11"/>
                <a:gd name="T89" fmla="*/ 7 h 14"/>
                <a:gd name="T90" fmla="*/ 2 w 11"/>
                <a:gd name="T91" fmla="*/ 7 h 14"/>
                <a:gd name="T92" fmla="*/ 1 w 11"/>
                <a:gd name="T93" fmla="*/ 7 h 14"/>
                <a:gd name="T94" fmla="*/ 1 w 11"/>
                <a:gd name="T95" fmla="*/ 7 h 14"/>
                <a:gd name="T96" fmla="*/ 1 w 11"/>
                <a:gd name="T97" fmla="*/ 6 h 14"/>
                <a:gd name="T98" fmla="*/ 2 w 11"/>
                <a:gd name="T99" fmla="*/ 5 h 14"/>
                <a:gd name="T100" fmla="*/ 3 w 11"/>
                <a:gd name="T101" fmla="*/ 5 h 14"/>
                <a:gd name="T102" fmla="*/ 3 w 11"/>
                <a:gd name="T103" fmla="*/ 4 h 14"/>
                <a:gd name="T104" fmla="*/ 4 w 11"/>
                <a:gd name="T105" fmla="*/ 4 h 14"/>
                <a:gd name="T106" fmla="*/ 4 w 11"/>
                <a:gd name="T107" fmla="*/ 4 h 14"/>
                <a:gd name="T108" fmla="*/ 5 w 11"/>
                <a:gd name="T109" fmla="*/ 3 h 14"/>
                <a:gd name="T110" fmla="*/ 5 w 11"/>
                <a:gd name="T111" fmla="*/ 3 h 14"/>
                <a:gd name="T112" fmla="*/ 6 w 11"/>
                <a:gd name="T113" fmla="*/ 2 h 14"/>
                <a:gd name="T114" fmla="*/ 7 w 11"/>
                <a:gd name="T115" fmla="*/ 1 h 14"/>
                <a:gd name="T116" fmla="*/ 7 w 11"/>
                <a:gd name="T117" fmla="*/ 1 h 14"/>
                <a:gd name="T118" fmla="*/ 8 w 11"/>
                <a:gd name="T119" fmla="*/ 0 h 14"/>
                <a:gd name="T120" fmla="*/ 9 w 11"/>
                <a:gd name="T1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" h="14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1"/>
                    <a:pt x="11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10" y="4"/>
                    <a:pt x="10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4" y="13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1" y="7"/>
                    <a:pt x="1" y="8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íşļíḑe"/>
            <p:cNvSpPr/>
            <p:nvPr/>
          </p:nvSpPr>
          <p:spPr bwMode="auto">
            <a:xfrm>
              <a:off x="4516740" y="4060678"/>
              <a:ext cx="32543" cy="45561"/>
            </a:xfrm>
            <a:custGeom>
              <a:avLst/>
              <a:gdLst>
                <a:gd name="T0" fmla="*/ 5 w 6"/>
                <a:gd name="T1" fmla="*/ 1 h 9"/>
                <a:gd name="T2" fmla="*/ 6 w 6"/>
                <a:gd name="T3" fmla="*/ 2 h 9"/>
                <a:gd name="T4" fmla="*/ 5 w 6"/>
                <a:gd name="T5" fmla="*/ 2 h 9"/>
                <a:gd name="T6" fmla="*/ 5 w 6"/>
                <a:gd name="T7" fmla="*/ 3 h 9"/>
                <a:gd name="T8" fmla="*/ 4 w 6"/>
                <a:gd name="T9" fmla="*/ 3 h 9"/>
                <a:gd name="T10" fmla="*/ 4 w 6"/>
                <a:gd name="T11" fmla="*/ 3 h 9"/>
                <a:gd name="T12" fmla="*/ 3 w 6"/>
                <a:gd name="T13" fmla="*/ 3 h 9"/>
                <a:gd name="T14" fmla="*/ 3 w 6"/>
                <a:gd name="T15" fmla="*/ 4 h 9"/>
                <a:gd name="T16" fmla="*/ 3 w 6"/>
                <a:gd name="T17" fmla="*/ 4 h 9"/>
                <a:gd name="T18" fmla="*/ 2 w 6"/>
                <a:gd name="T19" fmla="*/ 4 h 9"/>
                <a:gd name="T20" fmla="*/ 3 w 6"/>
                <a:gd name="T21" fmla="*/ 5 h 9"/>
                <a:gd name="T22" fmla="*/ 4 w 6"/>
                <a:gd name="T23" fmla="*/ 5 h 9"/>
                <a:gd name="T24" fmla="*/ 4 w 6"/>
                <a:gd name="T25" fmla="*/ 6 h 9"/>
                <a:gd name="T26" fmla="*/ 4 w 6"/>
                <a:gd name="T27" fmla="*/ 7 h 9"/>
                <a:gd name="T28" fmla="*/ 4 w 6"/>
                <a:gd name="T29" fmla="*/ 7 h 9"/>
                <a:gd name="T30" fmla="*/ 4 w 6"/>
                <a:gd name="T31" fmla="*/ 7 h 9"/>
                <a:gd name="T32" fmla="*/ 4 w 6"/>
                <a:gd name="T33" fmla="*/ 7 h 9"/>
                <a:gd name="T34" fmla="*/ 4 w 6"/>
                <a:gd name="T35" fmla="*/ 7 h 9"/>
                <a:gd name="T36" fmla="*/ 3 w 6"/>
                <a:gd name="T37" fmla="*/ 8 h 9"/>
                <a:gd name="T38" fmla="*/ 3 w 6"/>
                <a:gd name="T39" fmla="*/ 9 h 9"/>
                <a:gd name="T40" fmla="*/ 2 w 6"/>
                <a:gd name="T41" fmla="*/ 9 h 9"/>
                <a:gd name="T42" fmla="*/ 1 w 6"/>
                <a:gd name="T43" fmla="*/ 9 h 9"/>
                <a:gd name="T44" fmla="*/ 2 w 6"/>
                <a:gd name="T45" fmla="*/ 8 h 9"/>
                <a:gd name="T46" fmla="*/ 2 w 6"/>
                <a:gd name="T47" fmla="*/ 8 h 9"/>
                <a:gd name="T48" fmla="*/ 2 w 6"/>
                <a:gd name="T49" fmla="*/ 7 h 9"/>
                <a:gd name="T50" fmla="*/ 2 w 6"/>
                <a:gd name="T51" fmla="*/ 7 h 9"/>
                <a:gd name="T52" fmla="*/ 2 w 6"/>
                <a:gd name="T53" fmla="*/ 6 h 9"/>
                <a:gd name="T54" fmla="*/ 2 w 6"/>
                <a:gd name="T55" fmla="*/ 5 h 9"/>
                <a:gd name="T56" fmla="*/ 2 w 6"/>
                <a:gd name="T57" fmla="*/ 5 h 9"/>
                <a:gd name="T58" fmla="*/ 1 w 6"/>
                <a:gd name="T59" fmla="*/ 5 h 9"/>
                <a:gd name="T60" fmla="*/ 1 w 6"/>
                <a:gd name="T61" fmla="*/ 5 h 9"/>
                <a:gd name="T62" fmla="*/ 0 w 6"/>
                <a:gd name="T63" fmla="*/ 4 h 9"/>
                <a:gd name="T64" fmla="*/ 1 w 6"/>
                <a:gd name="T65" fmla="*/ 4 h 9"/>
                <a:gd name="T66" fmla="*/ 1 w 6"/>
                <a:gd name="T67" fmla="*/ 3 h 9"/>
                <a:gd name="T68" fmla="*/ 2 w 6"/>
                <a:gd name="T69" fmla="*/ 3 h 9"/>
                <a:gd name="T70" fmla="*/ 2 w 6"/>
                <a:gd name="T71" fmla="*/ 3 h 9"/>
                <a:gd name="T72" fmla="*/ 2 w 6"/>
                <a:gd name="T73" fmla="*/ 3 h 9"/>
                <a:gd name="T74" fmla="*/ 2 w 6"/>
                <a:gd name="T75" fmla="*/ 2 h 9"/>
                <a:gd name="T76" fmla="*/ 3 w 6"/>
                <a:gd name="T77" fmla="*/ 1 h 9"/>
                <a:gd name="T78" fmla="*/ 3 w 6"/>
                <a:gd name="T79" fmla="*/ 1 h 9"/>
                <a:gd name="T80" fmla="*/ 4 w 6"/>
                <a:gd name="T81" fmla="*/ 1 h 9"/>
                <a:gd name="T82" fmla="*/ 5 w 6"/>
                <a:gd name="T83" fmla="*/ 1 h 9"/>
                <a:gd name="T84" fmla="*/ 5 w 6"/>
                <a:gd name="T8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" h="9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ïṣ1îḋé"/>
            <p:cNvSpPr/>
            <p:nvPr/>
          </p:nvSpPr>
          <p:spPr bwMode="auto">
            <a:xfrm>
              <a:off x="4542775" y="4069356"/>
              <a:ext cx="41222" cy="21695"/>
            </a:xfrm>
            <a:custGeom>
              <a:avLst/>
              <a:gdLst>
                <a:gd name="T0" fmla="*/ 6 w 8"/>
                <a:gd name="T1" fmla="*/ 0 h 4"/>
                <a:gd name="T2" fmla="*/ 7 w 8"/>
                <a:gd name="T3" fmla="*/ 0 h 4"/>
                <a:gd name="T4" fmla="*/ 7 w 8"/>
                <a:gd name="T5" fmla="*/ 0 h 4"/>
                <a:gd name="T6" fmla="*/ 7 w 8"/>
                <a:gd name="T7" fmla="*/ 0 h 4"/>
                <a:gd name="T8" fmla="*/ 8 w 8"/>
                <a:gd name="T9" fmla="*/ 1 h 4"/>
                <a:gd name="T10" fmla="*/ 8 w 8"/>
                <a:gd name="T11" fmla="*/ 1 h 4"/>
                <a:gd name="T12" fmla="*/ 8 w 8"/>
                <a:gd name="T13" fmla="*/ 1 h 4"/>
                <a:gd name="T14" fmla="*/ 8 w 8"/>
                <a:gd name="T15" fmla="*/ 2 h 4"/>
                <a:gd name="T16" fmla="*/ 8 w 8"/>
                <a:gd name="T17" fmla="*/ 2 h 4"/>
                <a:gd name="T18" fmla="*/ 8 w 8"/>
                <a:gd name="T19" fmla="*/ 3 h 4"/>
                <a:gd name="T20" fmla="*/ 6 w 8"/>
                <a:gd name="T21" fmla="*/ 3 h 4"/>
                <a:gd name="T22" fmla="*/ 6 w 8"/>
                <a:gd name="T23" fmla="*/ 3 h 4"/>
                <a:gd name="T24" fmla="*/ 6 w 8"/>
                <a:gd name="T25" fmla="*/ 3 h 4"/>
                <a:gd name="T26" fmla="*/ 6 w 8"/>
                <a:gd name="T27" fmla="*/ 3 h 4"/>
                <a:gd name="T28" fmla="*/ 5 w 8"/>
                <a:gd name="T29" fmla="*/ 3 h 4"/>
                <a:gd name="T30" fmla="*/ 5 w 8"/>
                <a:gd name="T31" fmla="*/ 3 h 4"/>
                <a:gd name="T32" fmla="*/ 4 w 8"/>
                <a:gd name="T33" fmla="*/ 3 h 4"/>
                <a:gd name="T34" fmla="*/ 4 w 8"/>
                <a:gd name="T35" fmla="*/ 3 h 4"/>
                <a:gd name="T36" fmla="*/ 1 w 8"/>
                <a:gd name="T37" fmla="*/ 4 h 4"/>
                <a:gd name="T38" fmla="*/ 0 w 8"/>
                <a:gd name="T39" fmla="*/ 4 h 4"/>
                <a:gd name="T40" fmla="*/ 1 w 8"/>
                <a:gd name="T41" fmla="*/ 4 h 4"/>
                <a:gd name="T42" fmla="*/ 0 w 8"/>
                <a:gd name="T43" fmla="*/ 3 h 4"/>
                <a:gd name="T44" fmla="*/ 0 w 8"/>
                <a:gd name="T45" fmla="*/ 3 h 4"/>
                <a:gd name="T46" fmla="*/ 0 w 8"/>
                <a:gd name="T47" fmla="*/ 3 h 4"/>
                <a:gd name="T48" fmla="*/ 1 w 8"/>
                <a:gd name="T49" fmla="*/ 3 h 4"/>
                <a:gd name="T50" fmla="*/ 1 w 8"/>
                <a:gd name="T51" fmla="*/ 3 h 4"/>
                <a:gd name="T52" fmla="*/ 1 w 8"/>
                <a:gd name="T53" fmla="*/ 3 h 4"/>
                <a:gd name="T54" fmla="*/ 1 w 8"/>
                <a:gd name="T55" fmla="*/ 3 h 4"/>
                <a:gd name="T56" fmla="*/ 2 w 8"/>
                <a:gd name="T57" fmla="*/ 2 h 4"/>
                <a:gd name="T58" fmla="*/ 2 w 8"/>
                <a:gd name="T59" fmla="*/ 2 h 4"/>
                <a:gd name="T60" fmla="*/ 3 w 8"/>
                <a:gd name="T61" fmla="*/ 1 h 4"/>
                <a:gd name="T62" fmla="*/ 3 w 8"/>
                <a:gd name="T63" fmla="*/ 1 h 4"/>
                <a:gd name="T64" fmla="*/ 4 w 8"/>
                <a:gd name="T65" fmla="*/ 1 h 4"/>
                <a:gd name="T66" fmla="*/ 4 w 8"/>
                <a:gd name="T67" fmla="*/ 1 h 4"/>
                <a:gd name="T68" fmla="*/ 5 w 8"/>
                <a:gd name="T69" fmla="*/ 1 h 4"/>
                <a:gd name="T70" fmla="*/ 5 w 8"/>
                <a:gd name="T71" fmla="*/ 1 h 4"/>
                <a:gd name="T72" fmla="*/ 5 w 8"/>
                <a:gd name="T73" fmla="*/ 1 h 4"/>
                <a:gd name="T74" fmla="*/ 5 w 8"/>
                <a:gd name="T75" fmla="*/ 1 h 4"/>
                <a:gd name="T76" fmla="*/ 5 w 8"/>
                <a:gd name="T77" fmla="*/ 0 h 4"/>
                <a:gd name="T78" fmla="*/ 5 w 8"/>
                <a:gd name="T79" fmla="*/ 0 h 4"/>
                <a:gd name="T80" fmla="*/ 6 w 8"/>
                <a:gd name="T81" fmla="*/ 0 h 4"/>
                <a:gd name="T82" fmla="*/ 6 w 8"/>
                <a:gd name="T8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8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4"/>
                    <a:pt x="1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ŝľîḍe"/>
            <p:cNvSpPr/>
            <p:nvPr/>
          </p:nvSpPr>
          <p:spPr bwMode="auto">
            <a:xfrm>
              <a:off x="4440807" y="4106237"/>
              <a:ext cx="71595" cy="52068"/>
            </a:xfrm>
            <a:custGeom>
              <a:avLst/>
              <a:gdLst>
                <a:gd name="T0" fmla="*/ 11 w 14"/>
                <a:gd name="T1" fmla="*/ 4 h 10"/>
                <a:gd name="T2" fmla="*/ 10 w 14"/>
                <a:gd name="T3" fmla="*/ 5 h 10"/>
                <a:gd name="T4" fmla="*/ 9 w 14"/>
                <a:gd name="T5" fmla="*/ 5 h 10"/>
                <a:gd name="T6" fmla="*/ 9 w 14"/>
                <a:gd name="T7" fmla="*/ 5 h 10"/>
                <a:gd name="T8" fmla="*/ 8 w 14"/>
                <a:gd name="T9" fmla="*/ 5 h 10"/>
                <a:gd name="T10" fmla="*/ 8 w 14"/>
                <a:gd name="T11" fmla="*/ 5 h 10"/>
                <a:gd name="T12" fmla="*/ 8 w 14"/>
                <a:gd name="T13" fmla="*/ 5 h 10"/>
                <a:gd name="T14" fmla="*/ 8 w 14"/>
                <a:gd name="T15" fmla="*/ 6 h 10"/>
                <a:gd name="T16" fmla="*/ 7 w 14"/>
                <a:gd name="T17" fmla="*/ 6 h 10"/>
                <a:gd name="T18" fmla="*/ 6 w 14"/>
                <a:gd name="T19" fmla="*/ 7 h 10"/>
                <a:gd name="T20" fmla="*/ 5 w 14"/>
                <a:gd name="T21" fmla="*/ 7 h 10"/>
                <a:gd name="T22" fmla="*/ 5 w 14"/>
                <a:gd name="T23" fmla="*/ 8 h 10"/>
                <a:gd name="T24" fmla="*/ 4 w 14"/>
                <a:gd name="T25" fmla="*/ 8 h 10"/>
                <a:gd name="T26" fmla="*/ 4 w 14"/>
                <a:gd name="T27" fmla="*/ 9 h 10"/>
                <a:gd name="T28" fmla="*/ 2 w 14"/>
                <a:gd name="T29" fmla="*/ 10 h 10"/>
                <a:gd name="T30" fmla="*/ 2 w 14"/>
                <a:gd name="T31" fmla="*/ 10 h 10"/>
                <a:gd name="T32" fmla="*/ 2 w 14"/>
                <a:gd name="T33" fmla="*/ 10 h 10"/>
                <a:gd name="T34" fmla="*/ 1 w 14"/>
                <a:gd name="T35" fmla="*/ 10 h 10"/>
                <a:gd name="T36" fmla="*/ 0 w 14"/>
                <a:gd name="T37" fmla="*/ 9 h 10"/>
                <a:gd name="T38" fmla="*/ 0 w 14"/>
                <a:gd name="T39" fmla="*/ 9 h 10"/>
                <a:gd name="T40" fmla="*/ 2 w 14"/>
                <a:gd name="T41" fmla="*/ 8 h 10"/>
                <a:gd name="T42" fmla="*/ 3 w 14"/>
                <a:gd name="T43" fmla="*/ 7 h 10"/>
                <a:gd name="T44" fmla="*/ 3 w 14"/>
                <a:gd name="T45" fmla="*/ 7 h 10"/>
                <a:gd name="T46" fmla="*/ 6 w 14"/>
                <a:gd name="T47" fmla="*/ 6 h 10"/>
                <a:gd name="T48" fmla="*/ 6 w 14"/>
                <a:gd name="T49" fmla="*/ 6 h 10"/>
                <a:gd name="T50" fmla="*/ 6 w 14"/>
                <a:gd name="T51" fmla="*/ 6 h 10"/>
                <a:gd name="T52" fmla="*/ 7 w 14"/>
                <a:gd name="T53" fmla="*/ 5 h 10"/>
                <a:gd name="T54" fmla="*/ 7 w 14"/>
                <a:gd name="T55" fmla="*/ 5 h 10"/>
                <a:gd name="T56" fmla="*/ 7 w 14"/>
                <a:gd name="T57" fmla="*/ 4 h 10"/>
                <a:gd name="T58" fmla="*/ 8 w 14"/>
                <a:gd name="T59" fmla="*/ 4 h 10"/>
                <a:gd name="T60" fmla="*/ 8 w 14"/>
                <a:gd name="T61" fmla="*/ 4 h 10"/>
                <a:gd name="T62" fmla="*/ 9 w 14"/>
                <a:gd name="T63" fmla="*/ 3 h 10"/>
                <a:gd name="T64" fmla="*/ 10 w 14"/>
                <a:gd name="T65" fmla="*/ 2 h 10"/>
                <a:gd name="T66" fmla="*/ 11 w 14"/>
                <a:gd name="T67" fmla="*/ 2 h 10"/>
                <a:gd name="T68" fmla="*/ 12 w 14"/>
                <a:gd name="T69" fmla="*/ 1 h 10"/>
                <a:gd name="T70" fmla="*/ 12 w 14"/>
                <a:gd name="T71" fmla="*/ 1 h 10"/>
                <a:gd name="T72" fmla="*/ 13 w 14"/>
                <a:gd name="T73" fmla="*/ 0 h 10"/>
                <a:gd name="T74" fmla="*/ 14 w 14"/>
                <a:gd name="T75" fmla="*/ 1 h 10"/>
                <a:gd name="T76" fmla="*/ 14 w 14"/>
                <a:gd name="T77" fmla="*/ 1 h 10"/>
                <a:gd name="T78" fmla="*/ 14 w 14"/>
                <a:gd name="T79" fmla="*/ 1 h 10"/>
                <a:gd name="T80" fmla="*/ 14 w 14"/>
                <a:gd name="T81" fmla="*/ 2 h 10"/>
                <a:gd name="T82" fmla="*/ 14 w 14"/>
                <a:gd name="T83" fmla="*/ 2 h 10"/>
                <a:gd name="T84" fmla="*/ 13 w 14"/>
                <a:gd name="T85" fmla="*/ 3 h 10"/>
                <a:gd name="T86" fmla="*/ 13 w 14"/>
                <a:gd name="T87" fmla="*/ 3 h 10"/>
                <a:gd name="T88" fmla="*/ 12 w 14"/>
                <a:gd name="T8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" h="10"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5" y="7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2"/>
                    <a:pt x="10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išľidê"/>
            <p:cNvSpPr/>
            <p:nvPr/>
          </p:nvSpPr>
          <p:spPr bwMode="auto">
            <a:xfrm>
              <a:off x="4501553" y="4106237"/>
              <a:ext cx="62917" cy="45561"/>
            </a:xfrm>
            <a:custGeom>
              <a:avLst/>
              <a:gdLst>
                <a:gd name="T0" fmla="*/ 10 w 12"/>
                <a:gd name="T1" fmla="*/ 0 h 9"/>
                <a:gd name="T2" fmla="*/ 10 w 12"/>
                <a:gd name="T3" fmla="*/ 0 h 9"/>
                <a:gd name="T4" fmla="*/ 12 w 12"/>
                <a:gd name="T5" fmla="*/ 0 h 9"/>
                <a:gd name="T6" fmla="*/ 12 w 12"/>
                <a:gd name="T7" fmla="*/ 1 h 9"/>
                <a:gd name="T8" fmla="*/ 12 w 12"/>
                <a:gd name="T9" fmla="*/ 2 h 9"/>
                <a:gd name="T10" fmla="*/ 12 w 12"/>
                <a:gd name="T11" fmla="*/ 2 h 9"/>
                <a:gd name="T12" fmla="*/ 12 w 12"/>
                <a:gd name="T13" fmla="*/ 2 h 9"/>
                <a:gd name="T14" fmla="*/ 12 w 12"/>
                <a:gd name="T15" fmla="*/ 3 h 9"/>
                <a:gd name="T16" fmla="*/ 11 w 12"/>
                <a:gd name="T17" fmla="*/ 4 h 9"/>
                <a:gd name="T18" fmla="*/ 11 w 12"/>
                <a:gd name="T19" fmla="*/ 4 h 9"/>
                <a:gd name="T20" fmla="*/ 11 w 12"/>
                <a:gd name="T21" fmla="*/ 5 h 9"/>
                <a:gd name="T22" fmla="*/ 11 w 12"/>
                <a:gd name="T23" fmla="*/ 6 h 9"/>
                <a:gd name="T24" fmla="*/ 11 w 12"/>
                <a:gd name="T25" fmla="*/ 6 h 9"/>
                <a:gd name="T26" fmla="*/ 10 w 12"/>
                <a:gd name="T27" fmla="*/ 7 h 9"/>
                <a:gd name="T28" fmla="*/ 9 w 12"/>
                <a:gd name="T29" fmla="*/ 8 h 9"/>
                <a:gd name="T30" fmla="*/ 7 w 12"/>
                <a:gd name="T31" fmla="*/ 8 h 9"/>
                <a:gd name="T32" fmla="*/ 6 w 12"/>
                <a:gd name="T33" fmla="*/ 8 h 9"/>
                <a:gd name="T34" fmla="*/ 5 w 12"/>
                <a:gd name="T35" fmla="*/ 9 h 9"/>
                <a:gd name="T36" fmla="*/ 5 w 12"/>
                <a:gd name="T37" fmla="*/ 9 h 9"/>
                <a:gd name="T38" fmla="*/ 4 w 12"/>
                <a:gd name="T39" fmla="*/ 9 h 9"/>
                <a:gd name="T40" fmla="*/ 3 w 12"/>
                <a:gd name="T41" fmla="*/ 8 h 9"/>
                <a:gd name="T42" fmla="*/ 3 w 12"/>
                <a:gd name="T43" fmla="*/ 7 h 9"/>
                <a:gd name="T44" fmla="*/ 2 w 12"/>
                <a:gd name="T45" fmla="*/ 7 h 9"/>
                <a:gd name="T46" fmla="*/ 2 w 12"/>
                <a:gd name="T47" fmla="*/ 7 h 9"/>
                <a:gd name="T48" fmla="*/ 2 w 12"/>
                <a:gd name="T49" fmla="*/ 6 h 9"/>
                <a:gd name="T50" fmla="*/ 2 w 12"/>
                <a:gd name="T51" fmla="*/ 6 h 9"/>
                <a:gd name="T52" fmla="*/ 1 w 12"/>
                <a:gd name="T53" fmla="*/ 6 h 9"/>
                <a:gd name="T54" fmla="*/ 1 w 12"/>
                <a:gd name="T55" fmla="*/ 6 h 9"/>
                <a:gd name="T56" fmla="*/ 1 w 12"/>
                <a:gd name="T57" fmla="*/ 6 h 9"/>
                <a:gd name="T58" fmla="*/ 0 w 12"/>
                <a:gd name="T59" fmla="*/ 5 h 9"/>
                <a:gd name="T60" fmla="*/ 0 w 12"/>
                <a:gd name="T61" fmla="*/ 5 h 9"/>
                <a:gd name="T62" fmla="*/ 1 w 12"/>
                <a:gd name="T63" fmla="*/ 4 h 9"/>
                <a:gd name="T64" fmla="*/ 1 w 12"/>
                <a:gd name="T65" fmla="*/ 4 h 9"/>
                <a:gd name="T66" fmla="*/ 2 w 12"/>
                <a:gd name="T67" fmla="*/ 4 h 9"/>
                <a:gd name="T68" fmla="*/ 2 w 12"/>
                <a:gd name="T69" fmla="*/ 4 h 9"/>
                <a:gd name="T70" fmla="*/ 2 w 12"/>
                <a:gd name="T71" fmla="*/ 4 h 9"/>
                <a:gd name="T72" fmla="*/ 3 w 12"/>
                <a:gd name="T73" fmla="*/ 5 h 9"/>
                <a:gd name="T74" fmla="*/ 4 w 12"/>
                <a:gd name="T75" fmla="*/ 6 h 9"/>
                <a:gd name="T76" fmla="*/ 4 w 12"/>
                <a:gd name="T77" fmla="*/ 6 h 9"/>
                <a:gd name="T78" fmla="*/ 4 w 12"/>
                <a:gd name="T79" fmla="*/ 6 h 9"/>
                <a:gd name="T80" fmla="*/ 4 w 12"/>
                <a:gd name="T81" fmla="*/ 7 h 9"/>
                <a:gd name="T82" fmla="*/ 5 w 12"/>
                <a:gd name="T83" fmla="*/ 7 h 9"/>
                <a:gd name="T84" fmla="*/ 7 w 12"/>
                <a:gd name="T85" fmla="*/ 6 h 9"/>
                <a:gd name="T86" fmla="*/ 8 w 12"/>
                <a:gd name="T87" fmla="*/ 6 h 9"/>
                <a:gd name="T88" fmla="*/ 8 w 12"/>
                <a:gd name="T89" fmla="*/ 6 h 9"/>
                <a:gd name="T90" fmla="*/ 9 w 12"/>
                <a:gd name="T91" fmla="*/ 5 h 9"/>
                <a:gd name="T92" fmla="*/ 9 w 12"/>
                <a:gd name="T93" fmla="*/ 5 h 9"/>
                <a:gd name="T94" fmla="*/ 9 w 12"/>
                <a:gd name="T95" fmla="*/ 4 h 9"/>
                <a:gd name="T96" fmla="*/ 9 w 12"/>
                <a:gd name="T97" fmla="*/ 3 h 9"/>
                <a:gd name="T98" fmla="*/ 9 w 12"/>
                <a:gd name="T99" fmla="*/ 3 h 9"/>
                <a:gd name="T100" fmla="*/ 9 w 12"/>
                <a:gd name="T101" fmla="*/ 2 h 9"/>
                <a:gd name="T102" fmla="*/ 8 w 12"/>
                <a:gd name="T103" fmla="*/ 2 h 9"/>
                <a:gd name="T104" fmla="*/ 6 w 12"/>
                <a:gd name="T105" fmla="*/ 2 h 9"/>
                <a:gd name="T106" fmla="*/ 6 w 12"/>
                <a:gd name="T107" fmla="*/ 2 h 9"/>
                <a:gd name="T108" fmla="*/ 6 w 12"/>
                <a:gd name="T109" fmla="*/ 2 h 9"/>
                <a:gd name="T110" fmla="*/ 7 w 12"/>
                <a:gd name="T111" fmla="*/ 2 h 9"/>
                <a:gd name="T112" fmla="*/ 7 w 12"/>
                <a:gd name="T113" fmla="*/ 1 h 9"/>
                <a:gd name="T114" fmla="*/ 9 w 12"/>
                <a:gd name="T115" fmla="*/ 0 h 9"/>
                <a:gd name="T116" fmla="*/ 9 w 12"/>
                <a:gd name="T117" fmla="*/ 0 h 9"/>
                <a:gd name="T118" fmla="*/ 10 w 12"/>
                <a:gd name="T1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8" y="8"/>
                    <a:pt x="8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1" y="6"/>
                    <a:pt x="0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7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ṩḷïḋé"/>
            <p:cNvSpPr/>
            <p:nvPr/>
          </p:nvSpPr>
          <p:spPr bwMode="auto">
            <a:xfrm>
              <a:off x="4035107" y="4054169"/>
              <a:ext cx="112815" cy="130171"/>
            </a:xfrm>
            <a:custGeom>
              <a:avLst/>
              <a:gdLst>
                <a:gd name="T0" fmla="*/ 15 w 22"/>
                <a:gd name="T1" fmla="*/ 9 h 25"/>
                <a:gd name="T2" fmla="*/ 17 w 22"/>
                <a:gd name="T3" fmla="*/ 7 h 25"/>
                <a:gd name="T4" fmla="*/ 18 w 22"/>
                <a:gd name="T5" fmla="*/ 6 h 25"/>
                <a:gd name="T6" fmla="*/ 18 w 22"/>
                <a:gd name="T7" fmla="*/ 5 h 25"/>
                <a:gd name="T8" fmla="*/ 18 w 22"/>
                <a:gd name="T9" fmla="*/ 2 h 25"/>
                <a:gd name="T10" fmla="*/ 20 w 22"/>
                <a:gd name="T11" fmla="*/ 2 h 25"/>
                <a:gd name="T12" fmla="*/ 21 w 22"/>
                <a:gd name="T13" fmla="*/ 3 h 25"/>
                <a:gd name="T14" fmla="*/ 21 w 22"/>
                <a:gd name="T15" fmla="*/ 4 h 25"/>
                <a:gd name="T16" fmla="*/ 22 w 22"/>
                <a:gd name="T17" fmla="*/ 5 h 25"/>
                <a:gd name="T18" fmla="*/ 21 w 22"/>
                <a:gd name="T19" fmla="*/ 6 h 25"/>
                <a:gd name="T20" fmla="*/ 20 w 22"/>
                <a:gd name="T21" fmla="*/ 8 h 25"/>
                <a:gd name="T22" fmla="*/ 19 w 22"/>
                <a:gd name="T23" fmla="*/ 9 h 25"/>
                <a:gd name="T24" fmla="*/ 17 w 22"/>
                <a:gd name="T25" fmla="*/ 11 h 25"/>
                <a:gd name="T26" fmla="*/ 16 w 22"/>
                <a:gd name="T27" fmla="*/ 12 h 25"/>
                <a:gd name="T28" fmla="*/ 14 w 22"/>
                <a:gd name="T29" fmla="*/ 13 h 25"/>
                <a:gd name="T30" fmla="*/ 14 w 22"/>
                <a:gd name="T31" fmla="*/ 15 h 25"/>
                <a:gd name="T32" fmla="*/ 13 w 22"/>
                <a:gd name="T33" fmla="*/ 16 h 25"/>
                <a:gd name="T34" fmla="*/ 13 w 22"/>
                <a:gd name="T35" fmla="*/ 19 h 25"/>
                <a:gd name="T36" fmla="*/ 13 w 22"/>
                <a:gd name="T37" fmla="*/ 20 h 25"/>
                <a:gd name="T38" fmla="*/ 13 w 22"/>
                <a:gd name="T39" fmla="*/ 22 h 25"/>
                <a:gd name="T40" fmla="*/ 12 w 22"/>
                <a:gd name="T41" fmla="*/ 23 h 25"/>
                <a:gd name="T42" fmla="*/ 11 w 22"/>
                <a:gd name="T43" fmla="*/ 25 h 25"/>
                <a:gd name="T44" fmla="*/ 8 w 22"/>
                <a:gd name="T45" fmla="*/ 24 h 25"/>
                <a:gd name="T46" fmla="*/ 9 w 22"/>
                <a:gd name="T47" fmla="*/ 21 h 25"/>
                <a:gd name="T48" fmla="*/ 11 w 22"/>
                <a:gd name="T49" fmla="*/ 16 h 25"/>
                <a:gd name="T50" fmla="*/ 11 w 22"/>
                <a:gd name="T51" fmla="*/ 15 h 25"/>
                <a:gd name="T52" fmla="*/ 10 w 22"/>
                <a:gd name="T53" fmla="*/ 14 h 25"/>
                <a:gd name="T54" fmla="*/ 9 w 22"/>
                <a:gd name="T55" fmla="*/ 16 h 25"/>
                <a:gd name="T56" fmla="*/ 8 w 22"/>
                <a:gd name="T57" fmla="*/ 16 h 25"/>
                <a:gd name="T58" fmla="*/ 6 w 22"/>
                <a:gd name="T59" fmla="*/ 18 h 25"/>
                <a:gd name="T60" fmla="*/ 6 w 22"/>
                <a:gd name="T61" fmla="*/ 19 h 25"/>
                <a:gd name="T62" fmla="*/ 4 w 22"/>
                <a:gd name="T63" fmla="*/ 19 h 25"/>
                <a:gd name="T64" fmla="*/ 2 w 22"/>
                <a:gd name="T65" fmla="*/ 19 h 25"/>
                <a:gd name="T66" fmla="*/ 4 w 22"/>
                <a:gd name="T67" fmla="*/ 18 h 25"/>
                <a:gd name="T68" fmla="*/ 6 w 22"/>
                <a:gd name="T69" fmla="*/ 16 h 25"/>
                <a:gd name="T70" fmla="*/ 7 w 22"/>
                <a:gd name="T71" fmla="*/ 15 h 25"/>
                <a:gd name="T72" fmla="*/ 7 w 22"/>
                <a:gd name="T73" fmla="*/ 15 h 25"/>
                <a:gd name="T74" fmla="*/ 8 w 22"/>
                <a:gd name="T75" fmla="*/ 14 h 25"/>
                <a:gd name="T76" fmla="*/ 9 w 22"/>
                <a:gd name="T77" fmla="*/ 13 h 25"/>
                <a:gd name="T78" fmla="*/ 10 w 22"/>
                <a:gd name="T79" fmla="*/ 11 h 25"/>
                <a:gd name="T80" fmla="*/ 8 w 22"/>
                <a:gd name="T81" fmla="*/ 11 h 25"/>
                <a:gd name="T82" fmla="*/ 7 w 22"/>
                <a:gd name="T83" fmla="*/ 12 h 25"/>
                <a:gd name="T84" fmla="*/ 5 w 22"/>
                <a:gd name="T85" fmla="*/ 13 h 25"/>
                <a:gd name="T86" fmla="*/ 4 w 22"/>
                <a:gd name="T87" fmla="*/ 14 h 25"/>
                <a:gd name="T88" fmla="*/ 1 w 22"/>
                <a:gd name="T89" fmla="*/ 14 h 25"/>
                <a:gd name="T90" fmla="*/ 0 w 22"/>
                <a:gd name="T91" fmla="*/ 15 h 25"/>
                <a:gd name="T92" fmla="*/ 0 w 22"/>
                <a:gd name="T93" fmla="*/ 13 h 25"/>
                <a:gd name="T94" fmla="*/ 0 w 22"/>
                <a:gd name="T95" fmla="*/ 12 h 25"/>
                <a:gd name="T96" fmla="*/ 3 w 22"/>
                <a:gd name="T97" fmla="*/ 11 h 25"/>
                <a:gd name="T98" fmla="*/ 4 w 22"/>
                <a:gd name="T99" fmla="*/ 10 h 25"/>
                <a:gd name="T100" fmla="*/ 5 w 22"/>
                <a:gd name="T101" fmla="*/ 10 h 25"/>
                <a:gd name="T102" fmla="*/ 9 w 22"/>
                <a:gd name="T103" fmla="*/ 10 h 25"/>
                <a:gd name="T104" fmla="*/ 11 w 22"/>
                <a:gd name="T105" fmla="*/ 7 h 25"/>
                <a:gd name="T106" fmla="*/ 12 w 22"/>
                <a:gd name="T107" fmla="*/ 6 h 25"/>
                <a:gd name="T108" fmla="*/ 11 w 22"/>
                <a:gd name="T109" fmla="*/ 1 h 25"/>
                <a:gd name="T110" fmla="*/ 12 w 22"/>
                <a:gd name="T111" fmla="*/ 0 h 25"/>
                <a:gd name="T112" fmla="*/ 14 w 22"/>
                <a:gd name="T113" fmla="*/ 0 h 25"/>
                <a:gd name="T114" fmla="*/ 14 w 22"/>
                <a:gd name="T115" fmla="*/ 2 h 25"/>
                <a:gd name="T116" fmla="*/ 14 w 22"/>
                <a:gd name="T117" fmla="*/ 4 h 25"/>
                <a:gd name="T118" fmla="*/ 14 w 22"/>
                <a:gd name="T119" fmla="*/ 6 h 25"/>
                <a:gd name="T120" fmla="*/ 15 w 22"/>
                <a:gd name="T121" fmla="*/ 8 h 25"/>
                <a:gd name="T122" fmla="*/ 14 w 22"/>
                <a:gd name="T12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5"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4"/>
                    <a:pt x="19" y="4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19" y="3"/>
                    <a:pt x="18" y="3"/>
                    <a:pt x="18" y="3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1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1" y="5"/>
                  </a:cubicBezTo>
                  <a:cubicBezTo>
                    <a:pt x="21" y="5"/>
                    <a:pt x="21" y="5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6"/>
                    <a:pt x="14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8"/>
                    <a:pt x="13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1" y="24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9" y="25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9" y="22"/>
                    <a:pt x="9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8"/>
                    <a:pt x="10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8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4" y="19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5" y="18"/>
                    <a:pt x="5" y="17"/>
                    <a:pt x="5" y="17"/>
                  </a:cubicBezTo>
                  <a:cubicBezTo>
                    <a:pt x="5" y="17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9" y="11"/>
                    <a:pt x="9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8" y="10"/>
                    <a:pt x="8" y="9"/>
                  </a:cubicBezTo>
                  <a:cubicBezTo>
                    <a:pt x="8" y="9"/>
                    <a:pt x="9" y="10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2" y="4"/>
                    <a:pt x="12" y="3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9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4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śḻïḋê"/>
            <p:cNvSpPr/>
            <p:nvPr/>
          </p:nvSpPr>
          <p:spPr bwMode="auto">
            <a:xfrm>
              <a:off x="4143583" y="4091051"/>
              <a:ext cx="45561" cy="15187"/>
            </a:xfrm>
            <a:custGeom>
              <a:avLst/>
              <a:gdLst>
                <a:gd name="T0" fmla="*/ 8 w 9"/>
                <a:gd name="T1" fmla="*/ 0 h 3"/>
                <a:gd name="T2" fmla="*/ 8 w 9"/>
                <a:gd name="T3" fmla="*/ 0 h 3"/>
                <a:gd name="T4" fmla="*/ 9 w 9"/>
                <a:gd name="T5" fmla="*/ 1 h 3"/>
                <a:gd name="T6" fmla="*/ 9 w 9"/>
                <a:gd name="T7" fmla="*/ 1 h 3"/>
                <a:gd name="T8" fmla="*/ 9 w 9"/>
                <a:gd name="T9" fmla="*/ 1 h 3"/>
                <a:gd name="T10" fmla="*/ 9 w 9"/>
                <a:gd name="T11" fmla="*/ 2 h 3"/>
                <a:gd name="T12" fmla="*/ 9 w 9"/>
                <a:gd name="T13" fmla="*/ 2 h 3"/>
                <a:gd name="T14" fmla="*/ 9 w 9"/>
                <a:gd name="T15" fmla="*/ 3 h 3"/>
                <a:gd name="T16" fmla="*/ 9 w 9"/>
                <a:gd name="T17" fmla="*/ 3 h 3"/>
                <a:gd name="T18" fmla="*/ 9 w 9"/>
                <a:gd name="T19" fmla="*/ 3 h 3"/>
                <a:gd name="T20" fmla="*/ 9 w 9"/>
                <a:gd name="T21" fmla="*/ 3 h 3"/>
                <a:gd name="T22" fmla="*/ 9 w 9"/>
                <a:gd name="T23" fmla="*/ 3 h 3"/>
                <a:gd name="T24" fmla="*/ 8 w 9"/>
                <a:gd name="T25" fmla="*/ 3 h 3"/>
                <a:gd name="T26" fmla="*/ 8 w 9"/>
                <a:gd name="T27" fmla="*/ 3 h 3"/>
                <a:gd name="T28" fmla="*/ 8 w 9"/>
                <a:gd name="T29" fmla="*/ 3 h 3"/>
                <a:gd name="T30" fmla="*/ 8 w 9"/>
                <a:gd name="T31" fmla="*/ 3 h 3"/>
                <a:gd name="T32" fmla="*/ 7 w 9"/>
                <a:gd name="T33" fmla="*/ 3 h 3"/>
                <a:gd name="T34" fmla="*/ 5 w 9"/>
                <a:gd name="T35" fmla="*/ 3 h 3"/>
                <a:gd name="T36" fmla="*/ 5 w 9"/>
                <a:gd name="T37" fmla="*/ 3 h 3"/>
                <a:gd name="T38" fmla="*/ 3 w 9"/>
                <a:gd name="T39" fmla="*/ 3 h 3"/>
                <a:gd name="T40" fmla="*/ 3 w 9"/>
                <a:gd name="T41" fmla="*/ 3 h 3"/>
                <a:gd name="T42" fmla="*/ 3 w 9"/>
                <a:gd name="T43" fmla="*/ 3 h 3"/>
                <a:gd name="T44" fmla="*/ 3 w 9"/>
                <a:gd name="T45" fmla="*/ 3 h 3"/>
                <a:gd name="T46" fmla="*/ 2 w 9"/>
                <a:gd name="T47" fmla="*/ 3 h 3"/>
                <a:gd name="T48" fmla="*/ 2 w 9"/>
                <a:gd name="T49" fmla="*/ 3 h 3"/>
                <a:gd name="T50" fmla="*/ 2 w 9"/>
                <a:gd name="T51" fmla="*/ 3 h 3"/>
                <a:gd name="T52" fmla="*/ 2 w 9"/>
                <a:gd name="T53" fmla="*/ 3 h 3"/>
                <a:gd name="T54" fmla="*/ 0 w 9"/>
                <a:gd name="T55" fmla="*/ 3 h 3"/>
                <a:gd name="T56" fmla="*/ 0 w 9"/>
                <a:gd name="T57" fmla="*/ 3 h 3"/>
                <a:gd name="T58" fmla="*/ 0 w 9"/>
                <a:gd name="T59" fmla="*/ 3 h 3"/>
                <a:gd name="T60" fmla="*/ 0 w 9"/>
                <a:gd name="T61" fmla="*/ 2 h 3"/>
                <a:gd name="T62" fmla="*/ 1 w 9"/>
                <a:gd name="T63" fmla="*/ 1 h 3"/>
                <a:gd name="T64" fmla="*/ 1 w 9"/>
                <a:gd name="T65" fmla="*/ 1 h 3"/>
                <a:gd name="T66" fmla="*/ 3 w 9"/>
                <a:gd name="T67" fmla="*/ 1 h 3"/>
                <a:gd name="T68" fmla="*/ 3 w 9"/>
                <a:gd name="T69" fmla="*/ 1 h 3"/>
                <a:gd name="T70" fmla="*/ 3 w 9"/>
                <a:gd name="T71" fmla="*/ 1 h 3"/>
                <a:gd name="T72" fmla="*/ 3 w 9"/>
                <a:gd name="T73" fmla="*/ 1 h 3"/>
                <a:gd name="T74" fmla="*/ 3 w 9"/>
                <a:gd name="T75" fmla="*/ 1 h 3"/>
                <a:gd name="T76" fmla="*/ 3 w 9"/>
                <a:gd name="T77" fmla="*/ 1 h 3"/>
                <a:gd name="T78" fmla="*/ 4 w 9"/>
                <a:gd name="T79" fmla="*/ 1 h 3"/>
                <a:gd name="T80" fmla="*/ 4 w 9"/>
                <a:gd name="T81" fmla="*/ 1 h 3"/>
                <a:gd name="T82" fmla="*/ 5 w 9"/>
                <a:gd name="T83" fmla="*/ 0 h 3"/>
                <a:gd name="T84" fmla="*/ 5 w 9"/>
                <a:gd name="T85" fmla="*/ 0 h 3"/>
                <a:gd name="T86" fmla="*/ 5 w 9"/>
                <a:gd name="T87" fmla="*/ 0 h 3"/>
                <a:gd name="T88" fmla="*/ 5 w 9"/>
                <a:gd name="T89" fmla="*/ 0 h 3"/>
                <a:gd name="T90" fmla="*/ 5 w 9"/>
                <a:gd name="T91" fmla="*/ 0 h 3"/>
                <a:gd name="T92" fmla="*/ 5 w 9"/>
                <a:gd name="T93" fmla="*/ 0 h 3"/>
                <a:gd name="T94" fmla="*/ 6 w 9"/>
                <a:gd name="T95" fmla="*/ 0 h 3"/>
                <a:gd name="T96" fmla="*/ 6 w 9"/>
                <a:gd name="T97" fmla="*/ 0 h 3"/>
                <a:gd name="T98" fmla="*/ 7 w 9"/>
                <a:gd name="T99" fmla="*/ 0 h 3"/>
                <a:gd name="T100" fmla="*/ 7 w 9"/>
                <a:gd name="T101" fmla="*/ 0 h 3"/>
                <a:gd name="T102" fmla="*/ 7 w 9"/>
                <a:gd name="T103" fmla="*/ 0 h 3"/>
                <a:gd name="T104" fmla="*/ 7 w 9"/>
                <a:gd name="T105" fmla="*/ 0 h 3"/>
                <a:gd name="T106" fmla="*/ 8 w 9"/>
                <a:gd name="T10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3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ŝḷïďé"/>
            <p:cNvSpPr/>
            <p:nvPr/>
          </p:nvSpPr>
          <p:spPr bwMode="auto">
            <a:xfrm>
              <a:off x="4137074" y="4121425"/>
              <a:ext cx="21695" cy="30373"/>
            </a:xfrm>
            <a:custGeom>
              <a:avLst/>
              <a:gdLst>
                <a:gd name="T0" fmla="*/ 3 w 4"/>
                <a:gd name="T1" fmla="*/ 1 h 6"/>
                <a:gd name="T2" fmla="*/ 4 w 4"/>
                <a:gd name="T3" fmla="*/ 1 h 6"/>
                <a:gd name="T4" fmla="*/ 4 w 4"/>
                <a:gd name="T5" fmla="*/ 2 h 6"/>
                <a:gd name="T6" fmla="*/ 4 w 4"/>
                <a:gd name="T7" fmla="*/ 2 h 6"/>
                <a:gd name="T8" fmla="*/ 4 w 4"/>
                <a:gd name="T9" fmla="*/ 3 h 6"/>
                <a:gd name="T10" fmla="*/ 4 w 4"/>
                <a:gd name="T11" fmla="*/ 3 h 6"/>
                <a:gd name="T12" fmla="*/ 4 w 4"/>
                <a:gd name="T13" fmla="*/ 3 h 6"/>
                <a:gd name="T14" fmla="*/ 4 w 4"/>
                <a:gd name="T15" fmla="*/ 3 h 6"/>
                <a:gd name="T16" fmla="*/ 4 w 4"/>
                <a:gd name="T17" fmla="*/ 4 h 6"/>
                <a:gd name="T18" fmla="*/ 4 w 4"/>
                <a:gd name="T19" fmla="*/ 4 h 6"/>
                <a:gd name="T20" fmla="*/ 3 w 4"/>
                <a:gd name="T21" fmla="*/ 4 h 6"/>
                <a:gd name="T22" fmla="*/ 3 w 4"/>
                <a:gd name="T23" fmla="*/ 5 h 6"/>
                <a:gd name="T24" fmla="*/ 2 w 4"/>
                <a:gd name="T25" fmla="*/ 5 h 6"/>
                <a:gd name="T26" fmla="*/ 1 w 4"/>
                <a:gd name="T27" fmla="*/ 6 h 6"/>
                <a:gd name="T28" fmla="*/ 1 w 4"/>
                <a:gd name="T29" fmla="*/ 4 h 6"/>
                <a:gd name="T30" fmla="*/ 1 w 4"/>
                <a:gd name="T31" fmla="*/ 4 h 6"/>
                <a:gd name="T32" fmla="*/ 1 w 4"/>
                <a:gd name="T33" fmla="*/ 4 h 6"/>
                <a:gd name="T34" fmla="*/ 1 w 4"/>
                <a:gd name="T35" fmla="*/ 4 h 6"/>
                <a:gd name="T36" fmla="*/ 1 w 4"/>
                <a:gd name="T37" fmla="*/ 4 h 6"/>
                <a:gd name="T38" fmla="*/ 1 w 4"/>
                <a:gd name="T39" fmla="*/ 4 h 6"/>
                <a:gd name="T40" fmla="*/ 1 w 4"/>
                <a:gd name="T41" fmla="*/ 3 h 6"/>
                <a:gd name="T42" fmla="*/ 1 w 4"/>
                <a:gd name="T43" fmla="*/ 3 h 6"/>
                <a:gd name="T44" fmla="*/ 1 w 4"/>
                <a:gd name="T45" fmla="*/ 3 h 6"/>
                <a:gd name="T46" fmla="*/ 1 w 4"/>
                <a:gd name="T47" fmla="*/ 2 h 6"/>
                <a:gd name="T48" fmla="*/ 0 w 4"/>
                <a:gd name="T49" fmla="*/ 2 h 6"/>
                <a:gd name="T50" fmla="*/ 0 w 4"/>
                <a:gd name="T51" fmla="*/ 2 h 6"/>
                <a:gd name="T52" fmla="*/ 0 w 4"/>
                <a:gd name="T53" fmla="*/ 2 h 6"/>
                <a:gd name="T54" fmla="*/ 0 w 4"/>
                <a:gd name="T55" fmla="*/ 1 h 6"/>
                <a:gd name="T56" fmla="*/ 0 w 4"/>
                <a:gd name="T57" fmla="*/ 1 h 6"/>
                <a:gd name="T58" fmla="*/ 0 w 4"/>
                <a:gd name="T59" fmla="*/ 1 h 6"/>
                <a:gd name="T60" fmla="*/ 0 w 4"/>
                <a:gd name="T61" fmla="*/ 1 h 6"/>
                <a:gd name="T62" fmla="*/ 0 w 4"/>
                <a:gd name="T63" fmla="*/ 1 h 6"/>
                <a:gd name="T64" fmla="*/ 0 w 4"/>
                <a:gd name="T65" fmla="*/ 0 h 6"/>
                <a:gd name="T66" fmla="*/ 0 w 4"/>
                <a:gd name="T67" fmla="*/ 0 h 6"/>
                <a:gd name="T68" fmla="*/ 0 w 4"/>
                <a:gd name="T69" fmla="*/ 0 h 6"/>
                <a:gd name="T70" fmla="*/ 0 w 4"/>
                <a:gd name="T71" fmla="*/ 0 h 6"/>
                <a:gd name="T72" fmla="*/ 1 w 4"/>
                <a:gd name="T73" fmla="*/ 0 h 6"/>
                <a:gd name="T74" fmla="*/ 1 w 4"/>
                <a:gd name="T75" fmla="*/ 0 h 6"/>
                <a:gd name="T76" fmla="*/ 2 w 4"/>
                <a:gd name="T77" fmla="*/ 0 h 6"/>
                <a:gd name="T78" fmla="*/ 3 w 4"/>
                <a:gd name="T79" fmla="*/ 0 h 6"/>
                <a:gd name="T80" fmla="*/ 3 w 4"/>
                <a:gd name="T81" fmla="*/ 1 h 6"/>
                <a:gd name="T82" fmla="*/ 3 w 4"/>
                <a:gd name="T8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" h="6">
                  <a:moveTo>
                    <a:pt x="3" y="1"/>
                  </a:move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îṥḻíḓè"/>
            <p:cNvSpPr/>
            <p:nvPr/>
          </p:nvSpPr>
          <p:spPr bwMode="auto">
            <a:xfrm>
              <a:off x="4132735" y="4162645"/>
              <a:ext cx="26034" cy="26034"/>
            </a:xfrm>
            <a:custGeom>
              <a:avLst/>
              <a:gdLst>
                <a:gd name="T0" fmla="*/ 2 w 5"/>
                <a:gd name="T1" fmla="*/ 2 h 5"/>
                <a:gd name="T2" fmla="*/ 5 w 5"/>
                <a:gd name="T3" fmla="*/ 3 h 5"/>
                <a:gd name="T4" fmla="*/ 5 w 5"/>
                <a:gd name="T5" fmla="*/ 4 h 5"/>
                <a:gd name="T6" fmla="*/ 4 w 5"/>
                <a:gd name="T7" fmla="*/ 4 h 5"/>
                <a:gd name="T8" fmla="*/ 4 w 5"/>
                <a:gd name="T9" fmla="*/ 5 h 5"/>
                <a:gd name="T10" fmla="*/ 4 w 5"/>
                <a:gd name="T11" fmla="*/ 5 h 5"/>
                <a:gd name="T12" fmla="*/ 4 w 5"/>
                <a:gd name="T13" fmla="*/ 5 h 5"/>
                <a:gd name="T14" fmla="*/ 2 w 5"/>
                <a:gd name="T15" fmla="*/ 5 h 5"/>
                <a:gd name="T16" fmla="*/ 2 w 5"/>
                <a:gd name="T17" fmla="*/ 5 h 5"/>
                <a:gd name="T18" fmla="*/ 2 w 5"/>
                <a:gd name="T19" fmla="*/ 5 h 5"/>
                <a:gd name="T20" fmla="*/ 2 w 5"/>
                <a:gd name="T21" fmla="*/ 4 h 5"/>
                <a:gd name="T22" fmla="*/ 2 w 5"/>
                <a:gd name="T23" fmla="*/ 4 h 5"/>
                <a:gd name="T24" fmla="*/ 1 w 5"/>
                <a:gd name="T25" fmla="*/ 4 h 5"/>
                <a:gd name="T26" fmla="*/ 1 w 5"/>
                <a:gd name="T27" fmla="*/ 4 h 5"/>
                <a:gd name="T28" fmla="*/ 1 w 5"/>
                <a:gd name="T29" fmla="*/ 3 h 5"/>
                <a:gd name="T30" fmla="*/ 1 w 5"/>
                <a:gd name="T31" fmla="*/ 3 h 5"/>
                <a:gd name="T32" fmla="*/ 1 w 5"/>
                <a:gd name="T33" fmla="*/ 3 h 5"/>
                <a:gd name="T34" fmla="*/ 1 w 5"/>
                <a:gd name="T35" fmla="*/ 3 h 5"/>
                <a:gd name="T36" fmla="*/ 1 w 5"/>
                <a:gd name="T37" fmla="*/ 3 h 5"/>
                <a:gd name="T38" fmla="*/ 0 w 5"/>
                <a:gd name="T39" fmla="*/ 3 h 5"/>
                <a:gd name="T40" fmla="*/ 0 w 5"/>
                <a:gd name="T41" fmla="*/ 1 h 5"/>
                <a:gd name="T42" fmla="*/ 0 w 5"/>
                <a:gd name="T43" fmla="*/ 0 h 5"/>
                <a:gd name="T44" fmla="*/ 1 w 5"/>
                <a:gd name="T45" fmla="*/ 0 h 5"/>
                <a:gd name="T46" fmla="*/ 1 w 5"/>
                <a:gd name="T47" fmla="*/ 1 h 5"/>
                <a:gd name="T48" fmla="*/ 2 w 5"/>
                <a:gd name="T49" fmla="*/ 1 h 5"/>
                <a:gd name="T50" fmla="*/ 2 w 5"/>
                <a:gd name="T51" fmla="*/ 1 h 5"/>
                <a:gd name="T52" fmla="*/ 2 w 5"/>
                <a:gd name="T53" fmla="*/ 1 h 5"/>
                <a:gd name="T54" fmla="*/ 2 w 5"/>
                <a:gd name="T55" fmla="*/ 1 h 5"/>
                <a:gd name="T56" fmla="*/ 2 w 5"/>
                <a:gd name="T5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5">
                  <a:moveTo>
                    <a:pt x="2" y="2"/>
                  </a:moveTo>
                  <a:cubicBezTo>
                    <a:pt x="3" y="2"/>
                    <a:pt x="4" y="2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iŝlïḑè"/>
            <p:cNvSpPr/>
            <p:nvPr/>
          </p:nvSpPr>
          <p:spPr bwMode="auto">
            <a:xfrm>
              <a:off x="3891919" y="3195040"/>
              <a:ext cx="702924" cy="592279"/>
            </a:xfrm>
            <a:custGeom>
              <a:avLst/>
              <a:gdLst>
                <a:gd name="T0" fmla="*/ 122 w 137"/>
                <a:gd name="T1" fmla="*/ 57 h 115"/>
                <a:gd name="T2" fmla="*/ 122 w 137"/>
                <a:gd name="T3" fmla="*/ 46 h 115"/>
                <a:gd name="T4" fmla="*/ 111 w 137"/>
                <a:gd name="T5" fmla="*/ 46 h 115"/>
                <a:gd name="T6" fmla="*/ 100 w 137"/>
                <a:gd name="T7" fmla="*/ 27 h 115"/>
                <a:gd name="T8" fmla="*/ 77 w 137"/>
                <a:gd name="T9" fmla="*/ 17 h 115"/>
                <a:gd name="T10" fmla="*/ 77 w 137"/>
                <a:gd name="T11" fmla="*/ 12 h 115"/>
                <a:gd name="T12" fmla="*/ 79 w 137"/>
                <a:gd name="T13" fmla="*/ 12 h 115"/>
                <a:gd name="T14" fmla="*/ 79 w 137"/>
                <a:gd name="T15" fmla="*/ 11 h 115"/>
                <a:gd name="T16" fmla="*/ 75 w 137"/>
                <a:gd name="T17" fmla="*/ 9 h 115"/>
                <a:gd name="T18" fmla="*/ 70 w 137"/>
                <a:gd name="T19" fmla="*/ 8 h 115"/>
                <a:gd name="T20" fmla="*/ 70 w 137"/>
                <a:gd name="T21" fmla="*/ 0 h 115"/>
                <a:gd name="T22" fmla="*/ 68 w 137"/>
                <a:gd name="T23" fmla="*/ 0 h 115"/>
                <a:gd name="T24" fmla="*/ 68 w 137"/>
                <a:gd name="T25" fmla="*/ 8 h 115"/>
                <a:gd name="T26" fmla="*/ 62 w 137"/>
                <a:gd name="T27" fmla="*/ 9 h 115"/>
                <a:gd name="T28" fmla="*/ 58 w 137"/>
                <a:gd name="T29" fmla="*/ 11 h 115"/>
                <a:gd name="T30" fmla="*/ 58 w 137"/>
                <a:gd name="T31" fmla="*/ 12 h 115"/>
                <a:gd name="T32" fmla="*/ 60 w 137"/>
                <a:gd name="T33" fmla="*/ 12 h 115"/>
                <a:gd name="T34" fmla="*/ 60 w 137"/>
                <a:gd name="T35" fmla="*/ 17 h 115"/>
                <a:gd name="T36" fmla="*/ 38 w 137"/>
                <a:gd name="T37" fmla="*/ 27 h 115"/>
                <a:gd name="T38" fmla="*/ 27 w 137"/>
                <a:gd name="T39" fmla="*/ 46 h 115"/>
                <a:gd name="T40" fmla="*/ 16 w 137"/>
                <a:gd name="T41" fmla="*/ 46 h 115"/>
                <a:gd name="T42" fmla="*/ 16 w 137"/>
                <a:gd name="T43" fmla="*/ 57 h 115"/>
                <a:gd name="T44" fmla="*/ 0 w 137"/>
                <a:gd name="T45" fmla="*/ 57 h 115"/>
                <a:gd name="T46" fmla="*/ 33 w 137"/>
                <a:gd name="T47" fmla="*/ 115 h 115"/>
                <a:gd name="T48" fmla="*/ 34 w 137"/>
                <a:gd name="T49" fmla="*/ 113 h 115"/>
                <a:gd name="T50" fmla="*/ 35 w 137"/>
                <a:gd name="T51" fmla="*/ 114 h 115"/>
                <a:gd name="T52" fmla="*/ 36 w 137"/>
                <a:gd name="T53" fmla="*/ 113 h 115"/>
                <a:gd name="T54" fmla="*/ 102 w 137"/>
                <a:gd name="T55" fmla="*/ 113 h 115"/>
                <a:gd name="T56" fmla="*/ 103 w 137"/>
                <a:gd name="T57" fmla="*/ 114 h 115"/>
                <a:gd name="T58" fmla="*/ 103 w 137"/>
                <a:gd name="T59" fmla="*/ 113 h 115"/>
                <a:gd name="T60" fmla="*/ 104 w 137"/>
                <a:gd name="T61" fmla="*/ 111 h 115"/>
                <a:gd name="T62" fmla="*/ 137 w 137"/>
                <a:gd name="T63" fmla="*/ 57 h 115"/>
                <a:gd name="T64" fmla="*/ 122 w 137"/>
                <a:gd name="T65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115">
                  <a:moveTo>
                    <a:pt x="122" y="57"/>
                  </a:moveTo>
                  <a:cubicBezTo>
                    <a:pt x="122" y="46"/>
                    <a:pt x="122" y="46"/>
                    <a:pt x="122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6"/>
                    <a:pt x="109" y="37"/>
                    <a:pt x="100" y="27"/>
                  </a:cubicBezTo>
                  <a:cubicBezTo>
                    <a:pt x="90" y="18"/>
                    <a:pt x="77" y="17"/>
                    <a:pt x="77" y="17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8" y="10"/>
                    <a:pt x="75" y="9"/>
                  </a:cubicBezTo>
                  <a:cubicBezTo>
                    <a:pt x="73" y="8"/>
                    <a:pt x="70" y="8"/>
                    <a:pt x="70" y="8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8"/>
                    <a:pt x="65" y="8"/>
                    <a:pt x="62" y="9"/>
                  </a:cubicBezTo>
                  <a:cubicBezTo>
                    <a:pt x="59" y="10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47" y="19"/>
                    <a:pt x="38" y="27"/>
                  </a:cubicBezTo>
                  <a:cubicBezTo>
                    <a:pt x="29" y="36"/>
                    <a:pt x="27" y="46"/>
                    <a:pt x="27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37" y="57"/>
                    <a:pt x="137" y="57"/>
                    <a:pt x="137" y="57"/>
                  </a:cubicBezTo>
                  <a:lnTo>
                    <a:pt x="122" y="57"/>
                  </a:lnTo>
                  <a:close/>
                </a:path>
              </a:pathLst>
            </a:custGeom>
            <a:noFill/>
            <a:ln w="14288" cap="flat">
              <a:solidFill>
                <a:srgbClr val="58561A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ïsḻîďe"/>
            <p:cNvSpPr/>
            <p:nvPr/>
          </p:nvSpPr>
          <p:spPr bwMode="auto">
            <a:xfrm>
              <a:off x="3891919" y="3195040"/>
              <a:ext cx="702924" cy="585770"/>
            </a:xfrm>
            <a:custGeom>
              <a:avLst/>
              <a:gdLst>
                <a:gd name="T0" fmla="*/ 122 w 137"/>
                <a:gd name="T1" fmla="*/ 57 h 114"/>
                <a:gd name="T2" fmla="*/ 122 w 137"/>
                <a:gd name="T3" fmla="*/ 46 h 114"/>
                <a:gd name="T4" fmla="*/ 111 w 137"/>
                <a:gd name="T5" fmla="*/ 46 h 114"/>
                <a:gd name="T6" fmla="*/ 100 w 137"/>
                <a:gd name="T7" fmla="*/ 27 h 114"/>
                <a:gd name="T8" fmla="*/ 77 w 137"/>
                <a:gd name="T9" fmla="*/ 17 h 114"/>
                <a:gd name="T10" fmla="*/ 77 w 137"/>
                <a:gd name="T11" fmla="*/ 12 h 114"/>
                <a:gd name="T12" fmla="*/ 79 w 137"/>
                <a:gd name="T13" fmla="*/ 12 h 114"/>
                <a:gd name="T14" fmla="*/ 79 w 137"/>
                <a:gd name="T15" fmla="*/ 11 h 114"/>
                <a:gd name="T16" fmla="*/ 75 w 137"/>
                <a:gd name="T17" fmla="*/ 9 h 114"/>
                <a:gd name="T18" fmla="*/ 70 w 137"/>
                <a:gd name="T19" fmla="*/ 8 h 114"/>
                <a:gd name="T20" fmla="*/ 70 w 137"/>
                <a:gd name="T21" fmla="*/ 0 h 114"/>
                <a:gd name="T22" fmla="*/ 68 w 137"/>
                <a:gd name="T23" fmla="*/ 0 h 114"/>
                <a:gd name="T24" fmla="*/ 68 w 137"/>
                <a:gd name="T25" fmla="*/ 8 h 114"/>
                <a:gd name="T26" fmla="*/ 62 w 137"/>
                <a:gd name="T27" fmla="*/ 9 h 114"/>
                <a:gd name="T28" fmla="*/ 58 w 137"/>
                <a:gd name="T29" fmla="*/ 11 h 114"/>
                <a:gd name="T30" fmla="*/ 58 w 137"/>
                <a:gd name="T31" fmla="*/ 12 h 114"/>
                <a:gd name="T32" fmla="*/ 60 w 137"/>
                <a:gd name="T33" fmla="*/ 12 h 114"/>
                <a:gd name="T34" fmla="*/ 60 w 137"/>
                <a:gd name="T35" fmla="*/ 17 h 114"/>
                <a:gd name="T36" fmla="*/ 38 w 137"/>
                <a:gd name="T37" fmla="*/ 27 h 114"/>
                <a:gd name="T38" fmla="*/ 27 w 137"/>
                <a:gd name="T39" fmla="*/ 46 h 114"/>
                <a:gd name="T40" fmla="*/ 16 w 137"/>
                <a:gd name="T41" fmla="*/ 46 h 114"/>
                <a:gd name="T42" fmla="*/ 16 w 137"/>
                <a:gd name="T43" fmla="*/ 57 h 114"/>
                <a:gd name="T44" fmla="*/ 0 w 137"/>
                <a:gd name="T45" fmla="*/ 57 h 114"/>
                <a:gd name="T46" fmla="*/ 33 w 137"/>
                <a:gd name="T47" fmla="*/ 114 h 114"/>
                <a:gd name="T48" fmla="*/ 34 w 137"/>
                <a:gd name="T49" fmla="*/ 113 h 114"/>
                <a:gd name="T50" fmla="*/ 35 w 137"/>
                <a:gd name="T51" fmla="*/ 114 h 114"/>
                <a:gd name="T52" fmla="*/ 36 w 137"/>
                <a:gd name="T53" fmla="*/ 113 h 114"/>
                <a:gd name="T54" fmla="*/ 102 w 137"/>
                <a:gd name="T55" fmla="*/ 113 h 114"/>
                <a:gd name="T56" fmla="*/ 103 w 137"/>
                <a:gd name="T57" fmla="*/ 114 h 114"/>
                <a:gd name="T58" fmla="*/ 103 w 137"/>
                <a:gd name="T59" fmla="*/ 113 h 114"/>
                <a:gd name="T60" fmla="*/ 104 w 137"/>
                <a:gd name="T61" fmla="*/ 111 h 114"/>
                <a:gd name="T62" fmla="*/ 137 w 137"/>
                <a:gd name="T63" fmla="*/ 57 h 114"/>
                <a:gd name="T64" fmla="*/ 122 w 137"/>
                <a:gd name="T65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114">
                  <a:moveTo>
                    <a:pt x="122" y="57"/>
                  </a:moveTo>
                  <a:cubicBezTo>
                    <a:pt x="122" y="46"/>
                    <a:pt x="122" y="46"/>
                    <a:pt x="122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6"/>
                    <a:pt x="109" y="37"/>
                    <a:pt x="100" y="27"/>
                  </a:cubicBezTo>
                  <a:cubicBezTo>
                    <a:pt x="90" y="18"/>
                    <a:pt x="77" y="17"/>
                    <a:pt x="77" y="17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8" y="10"/>
                    <a:pt x="75" y="9"/>
                  </a:cubicBezTo>
                  <a:cubicBezTo>
                    <a:pt x="73" y="8"/>
                    <a:pt x="70" y="8"/>
                    <a:pt x="70" y="8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8"/>
                    <a:pt x="65" y="8"/>
                    <a:pt x="62" y="9"/>
                  </a:cubicBezTo>
                  <a:cubicBezTo>
                    <a:pt x="59" y="10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47" y="19"/>
                    <a:pt x="38" y="27"/>
                  </a:cubicBezTo>
                  <a:cubicBezTo>
                    <a:pt x="29" y="36"/>
                    <a:pt x="27" y="46"/>
                    <a:pt x="27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3" y="113"/>
                    <a:pt x="103" y="113"/>
                    <a:pt x="103" y="113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37" y="57"/>
                    <a:pt x="137" y="57"/>
                    <a:pt x="137" y="57"/>
                  </a:cubicBezTo>
                  <a:lnTo>
                    <a:pt x="122" y="57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ṧľídê"/>
            <p:cNvSpPr/>
            <p:nvPr/>
          </p:nvSpPr>
          <p:spPr bwMode="auto">
            <a:xfrm>
              <a:off x="4087176" y="3370771"/>
              <a:ext cx="316750" cy="56407"/>
            </a:xfrm>
            <a:custGeom>
              <a:avLst/>
              <a:gdLst>
                <a:gd name="T0" fmla="*/ 0 w 146"/>
                <a:gd name="T1" fmla="*/ 26 h 26"/>
                <a:gd name="T2" fmla="*/ 146 w 146"/>
                <a:gd name="T3" fmla="*/ 26 h 26"/>
                <a:gd name="T4" fmla="*/ 73 w 146"/>
                <a:gd name="T5" fmla="*/ 0 h 26"/>
                <a:gd name="T6" fmla="*/ 0 w 146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" h="26">
                  <a:moveTo>
                    <a:pt x="0" y="26"/>
                  </a:moveTo>
                  <a:lnTo>
                    <a:pt x="146" y="26"/>
                  </a:lnTo>
                  <a:lnTo>
                    <a:pt x="7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îŝľíḍé"/>
            <p:cNvSpPr/>
            <p:nvPr/>
          </p:nvSpPr>
          <p:spPr bwMode="auto">
            <a:xfrm>
              <a:off x="4087176" y="3442365"/>
              <a:ext cx="316750" cy="260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sḻïḓè"/>
            <p:cNvSpPr/>
            <p:nvPr/>
          </p:nvSpPr>
          <p:spPr bwMode="auto">
            <a:xfrm>
              <a:off x="4071989" y="3615926"/>
              <a:ext cx="347123" cy="325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isḷíḓé"/>
            <p:cNvSpPr/>
            <p:nvPr/>
          </p:nvSpPr>
          <p:spPr bwMode="auto">
            <a:xfrm>
              <a:off x="4087176" y="3657148"/>
              <a:ext cx="316750" cy="78103"/>
            </a:xfrm>
            <a:custGeom>
              <a:avLst/>
              <a:gdLst>
                <a:gd name="T0" fmla="*/ 0 w 146"/>
                <a:gd name="T1" fmla="*/ 0 h 36"/>
                <a:gd name="T2" fmla="*/ 0 w 146"/>
                <a:gd name="T3" fmla="*/ 36 h 36"/>
                <a:gd name="T4" fmla="*/ 16 w 146"/>
                <a:gd name="T5" fmla="*/ 36 h 36"/>
                <a:gd name="T6" fmla="*/ 16 w 146"/>
                <a:gd name="T7" fmla="*/ 12 h 36"/>
                <a:gd name="T8" fmla="*/ 35 w 146"/>
                <a:gd name="T9" fmla="*/ 12 h 36"/>
                <a:gd name="T10" fmla="*/ 35 w 146"/>
                <a:gd name="T11" fmla="*/ 36 h 36"/>
                <a:gd name="T12" fmla="*/ 64 w 146"/>
                <a:gd name="T13" fmla="*/ 36 h 36"/>
                <a:gd name="T14" fmla="*/ 64 w 146"/>
                <a:gd name="T15" fmla="*/ 12 h 36"/>
                <a:gd name="T16" fmla="*/ 82 w 146"/>
                <a:gd name="T17" fmla="*/ 12 h 36"/>
                <a:gd name="T18" fmla="*/ 82 w 146"/>
                <a:gd name="T19" fmla="*/ 36 h 36"/>
                <a:gd name="T20" fmla="*/ 111 w 146"/>
                <a:gd name="T21" fmla="*/ 36 h 36"/>
                <a:gd name="T22" fmla="*/ 111 w 146"/>
                <a:gd name="T23" fmla="*/ 12 h 36"/>
                <a:gd name="T24" fmla="*/ 130 w 146"/>
                <a:gd name="T25" fmla="*/ 12 h 36"/>
                <a:gd name="T26" fmla="*/ 130 w 146"/>
                <a:gd name="T27" fmla="*/ 36 h 36"/>
                <a:gd name="T28" fmla="*/ 146 w 146"/>
                <a:gd name="T29" fmla="*/ 36 h 36"/>
                <a:gd name="T30" fmla="*/ 146 w 146"/>
                <a:gd name="T31" fmla="*/ 0 h 36"/>
                <a:gd name="T32" fmla="*/ 0 w 146"/>
                <a:gd name="T3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36">
                  <a:moveTo>
                    <a:pt x="0" y="0"/>
                  </a:moveTo>
                  <a:lnTo>
                    <a:pt x="0" y="36"/>
                  </a:lnTo>
                  <a:lnTo>
                    <a:pt x="16" y="36"/>
                  </a:lnTo>
                  <a:lnTo>
                    <a:pt x="16" y="12"/>
                  </a:lnTo>
                  <a:lnTo>
                    <a:pt x="35" y="12"/>
                  </a:lnTo>
                  <a:lnTo>
                    <a:pt x="35" y="36"/>
                  </a:lnTo>
                  <a:lnTo>
                    <a:pt x="64" y="36"/>
                  </a:lnTo>
                  <a:lnTo>
                    <a:pt x="64" y="12"/>
                  </a:lnTo>
                  <a:lnTo>
                    <a:pt x="82" y="12"/>
                  </a:lnTo>
                  <a:lnTo>
                    <a:pt x="82" y="36"/>
                  </a:lnTo>
                  <a:lnTo>
                    <a:pt x="111" y="36"/>
                  </a:lnTo>
                  <a:lnTo>
                    <a:pt x="111" y="12"/>
                  </a:lnTo>
                  <a:lnTo>
                    <a:pt x="130" y="12"/>
                  </a:lnTo>
                  <a:lnTo>
                    <a:pt x="130" y="36"/>
                  </a:lnTo>
                  <a:lnTo>
                    <a:pt x="146" y="36"/>
                  </a:lnTo>
                  <a:lnTo>
                    <a:pt x="14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íṣḷîḓe"/>
            <p:cNvSpPr/>
            <p:nvPr/>
          </p:nvSpPr>
          <p:spPr bwMode="auto">
            <a:xfrm>
              <a:off x="4071989" y="3477077"/>
              <a:ext cx="347123" cy="123663"/>
            </a:xfrm>
            <a:custGeom>
              <a:avLst/>
              <a:gdLst>
                <a:gd name="T0" fmla="*/ 153 w 160"/>
                <a:gd name="T1" fmla="*/ 53 h 57"/>
                <a:gd name="T2" fmla="*/ 153 w 160"/>
                <a:gd name="T3" fmla="*/ 0 h 57"/>
                <a:gd name="T4" fmla="*/ 7 w 160"/>
                <a:gd name="T5" fmla="*/ 0 h 57"/>
                <a:gd name="T6" fmla="*/ 7 w 160"/>
                <a:gd name="T7" fmla="*/ 53 h 57"/>
                <a:gd name="T8" fmla="*/ 0 w 160"/>
                <a:gd name="T9" fmla="*/ 53 h 57"/>
                <a:gd name="T10" fmla="*/ 0 w 160"/>
                <a:gd name="T11" fmla="*/ 57 h 57"/>
                <a:gd name="T12" fmla="*/ 160 w 160"/>
                <a:gd name="T13" fmla="*/ 57 h 57"/>
                <a:gd name="T14" fmla="*/ 160 w 160"/>
                <a:gd name="T15" fmla="*/ 53 h 57"/>
                <a:gd name="T16" fmla="*/ 153 w 160"/>
                <a:gd name="T17" fmla="*/ 53 h 57"/>
                <a:gd name="T18" fmla="*/ 108 w 160"/>
                <a:gd name="T19" fmla="*/ 12 h 57"/>
                <a:gd name="T20" fmla="*/ 137 w 160"/>
                <a:gd name="T21" fmla="*/ 12 h 57"/>
                <a:gd name="T22" fmla="*/ 137 w 160"/>
                <a:gd name="T23" fmla="*/ 53 h 57"/>
                <a:gd name="T24" fmla="*/ 108 w 160"/>
                <a:gd name="T25" fmla="*/ 53 h 57"/>
                <a:gd name="T26" fmla="*/ 108 w 160"/>
                <a:gd name="T27" fmla="*/ 12 h 57"/>
                <a:gd name="T28" fmla="*/ 66 w 160"/>
                <a:gd name="T29" fmla="*/ 12 h 57"/>
                <a:gd name="T30" fmla="*/ 94 w 160"/>
                <a:gd name="T31" fmla="*/ 12 h 57"/>
                <a:gd name="T32" fmla="*/ 94 w 160"/>
                <a:gd name="T33" fmla="*/ 53 h 57"/>
                <a:gd name="T34" fmla="*/ 66 w 160"/>
                <a:gd name="T35" fmla="*/ 53 h 57"/>
                <a:gd name="T36" fmla="*/ 66 w 160"/>
                <a:gd name="T37" fmla="*/ 12 h 57"/>
                <a:gd name="T38" fmla="*/ 21 w 160"/>
                <a:gd name="T39" fmla="*/ 12 h 57"/>
                <a:gd name="T40" fmla="*/ 52 w 160"/>
                <a:gd name="T41" fmla="*/ 12 h 57"/>
                <a:gd name="T42" fmla="*/ 52 w 160"/>
                <a:gd name="T43" fmla="*/ 53 h 57"/>
                <a:gd name="T44" fmla="*/ 21 w 160"/>
                <a:gd name="T45" fmla="*/ 53 h 57"/>
                <a:gd name="T46" fmla="*/ 21 w 160"/>
                <a:gd name="T4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57">
                  <a:moveTo>
                    <a:pt x="153" y="53"/>
                  </a:moveTo>
                  <a:lnTo>
                    <a:pt x="153" y="0"/>
                  </a:lnTo>
                  <a:lnTo>
                    <a:pt x="7" y="0"/>
                  </a:lnTo>
                  <a:lnTo>
                    <a:pt x="7" y="53"/>
                  </a:lnTo>
                  <a:lnTo>
                    <a:pt x="0" y="53"/>
                  </a:lnTo>
                  <a:lnTo>
                    <a:pt x="0" y="57"/>
                  </a:lnTo>
                  <a:lnTo>
                    <a:pt x="160" y="57"/>
                  </a:lnTo>
                  <a:lnTo>
                    <a:pt x="160" y="53"/>
                  </a:lnTo>
                  <a:lnTo>
                    <a:pt x="153" y="53"/>
                  </a:lnTo>
                  <a:close/>
                  <a:moveTo>
                    <a:pt x="108" y="12"/>
                  </a:moveTo>
                  <a:lnTo>
                    <a:pt x="137" y="12"/>
                  </a:lnTo>
                  <a:lnTo>
                    <a:pt x="137" y="53"/>
                  </a:lnTo>
                  <a:lnTo>
                    <a:pt x="108" y="53"/>
                  </a:lnTo>
                  <a:lnTo>
                    <a:pt x="108" y="12"/>
                  </a:lnTo>
                  <a:close/>
                  <a:moveTo>
                    <a:pt x="66" y="12"/>
                  </a:moveTo>
                  <a:lnTo>
                    <a:pt x="94" y="12"/>
                  </a:lnTo>
                  <a:lnTo>
                    <a:pt x="94" y="53"/>
                  </a:lnTo>
                  <a:lnTo>
                    <a:pt x="66" y="53"/>
                  </a:lnTo>
                  <a:lnTo>
                    <a:pt x="66" y="12"/>
                  </a:lnTo>
                  <a:close/>
                  <a:moveTo>
                    <a:pt x="21" y="12"/>
                  </a:moveTo>
                  <a:lnTo>
                    <a:pt x="52" y="12"/>
                  </a:lnTo>
                  <a:lnTo>
                    <a:pt x="52" y="53"/>
                  </a:lnTo>
                  <a:lnTo>
                    <a:pt x="21" y="53"/>
                  </a:lnTo>
                  <a:lnTo>
                    <a:pt x="2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ṣḻîḍe"/>
            <p:cNvSpPr/>
            <p:nvPr/>
          </p:nvSpPr>
          <p:spPr bwMode="auto">
            <a:xfrm>
              <a:off x="4061142" y="3761285"/>
              <a:ext cx="364479" cy="260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í$ľiḓe"/>
            <p:cNvSpPr/>
            <p:nvPr/>
          </p:nvSpPr>
          <p:spPr bwMode="auto">
            <a:xfrm>
              <a:off x="3625068" y="2793679"/>
              <a:ext cx="1240964" cy="1334254"/>
            </a:xfrm>
            <a:custGeom>
              <a:avLst/>
              <a:gdLst>
                <a:gd name="T0" fmla="*/ 242 w 242"/>
                <a:gd name="T1" fmla="*/ 121 h 259"/>
                <a:gd name="T2" fmla="*/ 121 w 242"/>
                <a:gd name="T3" fmla="*/ 0 h 259"/>
                <a:gd name="T4" fmla="*/ 0 w 242"/>
                <a:gd name="T5" fmla="*/ 121 h 259"/>
                <a:gd name="T6" fmla="*/ 111 w 242"/>
                <a:gd name="T7" fmla="*/ 242 h 259"/>
                <a:gd name="T8" fmla="*/ 121 w 242"/>
                <a:gd name="T9" fmla="*/ 259 h 259"/>
                <a:gd name="T10" fmla="*/ 130 w 242"/>
                <a:gd name="T11" fmla="*/ 242 h 259"/>
                <a:gd name="T12" fmla="*/ 242 w 242"/>
                <a:gd name="T13" fmla="*/ 121 h 259"/>
                <a:gd name="T14" fmla="*/ 37 w 242"/>
                <a:gd name="T15" fmla="*/ 38 h 259"/>
                <a:gd name="T16" fmla="*/ 121 w 242"/>
                <a:gd name="T17" fmla="*/ 3 h 259"/>
                <a:gd name="T18" fmla="*/ 204 w 242"/>
                <a:gd name="T19" fmla="*/ 38 h 259"/>
                <a:gd name="T20" fmla="*/ 227 w 242"/>
                <a:gd name="T21" fmla="*/ 70 h 259"/>
                <a:gd name="T22" fmla="*/ 14 w 242"/>
                <a:gd name="T23" fmla="*/ 70 h 259"/>
                <a:gd name="T24" fmla="*/ 37 w 242"/>
                <a:gd name="T25" fmla="*/ 38 h 259"/>
                <a:gd name="T26" fmla="*/ 37 w 242"/>
                <a:gd name="T27" fmla="*/ 205 h 259"/>
                <a:gd name="T28" fmla="*/ 3 w 242"/>
                <a:gd name="T29" fmla="*/ 121 h 259"/>
                <a:gd name="T30" fmla="*/ 13 w 242"/>
                <a:gd name="T31" fmla="*/ 73 h 259"/>
                <a:gd name="T32" fmla="*/ 109 w 242"/>
                <a:gd name="T33" fmla="*/ 239 h 259"/>
                <a:gd name="T34" fmla="*/ 37 w 242"/>
                <a:gd name="T35" fmla="*/ 205 h 259"/>
                <a:gd name="T36" fmla="*/ 121 w 242"/>
                <a:gd name="T37" fmla="*/ 244 h 259"/>
                <a:gd name="T38" fmla="*/ 26 w 242"/>
                <a:gd name="T39" fmla="*/ 78 h 259"/>
                <a:gd name="T40" fmla="*/ 216 w 242"/>
                <a:gd name="T41" fmla="*/ 78 h 259"/>
                <a:gd name="T42" fmla="*/ 121 w 242"/>
                <a:gd name="T43" fmla="*/ 244 h 259"/>
                <a:gd name="T44" fmla="*/ 132 w 242"/>
                <a:gd name="T45" fmla="*/ 239 h 259"/>
                <a:gd name="T46" fmla="*/ 228 w 242"/>
                <a:gd name="T47" fmla="*/ 73 h 259"/>
                <a:gd name="T48" fmla="*/ 239 w 242"/>
                <a:gd name="T49" fmla="*/ 121 h 259"/>
                <a:gd name="T50" fmla="*/ 204 w 242"/>
                <a:gd name="T51" fmla="*/ 205 h 259"/>
                <a:gd name="T52" fmla="*/ 132 w 242"/>
                <a:gd name="T53" fmla="*/ 23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2" h="259">
                  <a:moveTo>
                    <a:pt x="242" y="121"/>
                  </a:moveTo>
                  <a:cubicBezTo>
                    <a:pt x="242" y="54"/>
                    <a:pt x="188" y="0"/>
                    <a:pt x="121" y="0"/>
                  </a:cubicBezTo>
                  <a:cubicBezTo>
                    <a:pt x="54" y="0"/>
                    <a:pt x="0" y="54"/>
                    <a:pt x="0" y="121"/>
                  </a:cubicBezTo>
                  <a:cubicBezTo>
                    <a:pt x="0" y="185"/>
                    <a:pt x="49" y="237"/>
                    <a:pt x="111" y="242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30" y="242"/>
                    <a:pt x="130" y="242"/>
                    <a:pt x="130" y="242"/>
                  </a:cubicBezTo>
                  <a:cubicBezTo>
                    <a:pt x="193" y="237"/>
                    <a:pt x="242" y="185"/>
                    <a:pt x="242" y="121"/>
                  </a:cubicBezTo>
                  <a:close/>
                  <a:moveTo>
                    <a:pt x="37" y="38"/>
                  </a:moveTo>
                  <a:cubicBezTo>
                    <a:pt x="59" y="17"/>
                    <a:pt x="88" y="3"/>
                    <a:pt x="121" y="3"/>
                  </a:cubicBezTo>
                  <a:cubicBezTo>
                    <a:pt x="153" y="3"/>
                    <a:pt x="183" y="17"/>
                    <a:pt x="204" y="38"/>
                  </a:cubicBezTo>
                  <a:cubicBezTo>
                    <a:pt x="214" y="47"/>
                    <a:pt x="221" y="58"/>
                    <a:pt x="227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20" y="58"/>
                    <a:pt x="28" y="47"/>
                    <a:pt x="37" y="38"/>
                  </a:cubicBezTo>
                  <a:close/>
                  <a:moveTo>
                    <a:pt x="37" y="205"/>
                  </a:moveTo>
                  <a:cubicBezTo>
                    <a:pt x="16" y="183"/>
                    <a:pt x="3" y="154"/>
                    <a:pt x="3" y="121"/>
                  </a:cubicBezTo>
                  <a:cubicBezTo>
                    <a:pt x="3" y="104"/>
                    <a:pt x="7" y="87"/>
                    <a:pt x="13" y="73"/>
                  </a:cubicBezTo>
                  <a:cubicBezTo>
                    <a:pt x="109" y="239"/>
                    <a:pt x="109" y="239"/>
                    <a:pt x="109" y="239"/>
                  </a:cubicBezTo>
                  <a:cubicBezTo>
                    <a:pt x="81" y="236"/>
                    <a:pt x="56" y="224"/>
                    <a:pt x="37" y="205"/>
                  </a:cubicBezTo>
                  <a:close/>
                  <a:moveTo>
                    <a:pt x="121" y="244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16" y="78"/>
                    <a:pt x="216" y="78"/>
                    <a:pt x="216" y="78"/>
                  </a:cubicBezTo>
                  <a:lnTo>
                    <a:pt x="121" y="244"/>
                  </a:lnTo>
                  <a:close/>
                  <a:moveTo>
                    <a:pt x="132" y="239"/>
                  </a:moveTo>
                  <a:cubicBezTo>
                    <a:pt x="228" y="73"/>
                    <a:pt x="228" y="73"/>
                    <a:pt x="228" y="73"/>
                  </a:cubicBezTo>
                  <a:cubicBezTo>
                    <a:pt x="235" y="87"/>
                    <a:pt x="239" y="104"/>
                    <a:pt x="239" y="121"/>
                  </a:cubicBezTo>
                  <a:cubicBezTo>
                    <a:pt x="239" y="154"/>
                    <a:pt x="226" y="183"/>
                    <a:pt x="204" y="205"/>
                  </a:cubicBezTo>
                  <a:cubicBezTo>
                    <a:pt x="185" y="224"/>
                    <a:pt x="160" y="236"/>
                    <a:pt x="132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šlîḓè"/>
            <p:cNvSpPr/>
            <p:nvPr/>
          </p:nvSpPr>
          <p:spPr bwMode="auto">
            <a:xfrm>
              <a:off x="8130345" y="2781311"/>
              <a:ext cx="629059" cy="612103"/>
            </a:xfrm>
            <a:custGeom>
              <a:avLst/>
              <a:gdLst>
                <a:gd name="T0" fmla="*/ 103 w 157"/>
                <a:gd name="T1" fmla="*/ 92 h 152"/>
                <a:gd name="T2" fmla="*/ 98 w 157"/>
                <a:gd name="T3" fmla="*/ 84 h 152"/>
                <a:gd name="T4" fmla="*/ 101 w 157"/>
                <a:gd name="T5" fmla="*/ 73 h 152"/>
                <a:gd name="T6" fmla="*/ 109 w 157"/>
                <a:gd name="T7" fmla="*/ 76 h 152"/>
                <a:gd name="T8" fmla="*/ 100 w 157"/>
                <a:gd name="T9" fmla="*/ 105 h 152"/>
                <a:gd name="T10" fmla="*/ 92 w 157"/>
                <a:gd name="T11" fmla="*/ 113 h 152"/>
                <a:gd name="T12" fmla="*/ 76 w 157"/>
                <a:gd name="T13" fmla="*/ 106 h 152"/>
                <a:gd name="T14" fmla="*/ 80 w 157"/>
                <a:gd name="T15" fmla="*/ 78 h 152"/>
                <a:gd name="T16" fmla="*/ 85 w 157"/>
                <a:gd name="T17" fmla="*/ 76 h 152"/>
                <a:gd name="T18" fmla="*/ 88 w 157"/>
                <a:gd name="T19" fmla="*/ 97 h 152"/>
                <a:gd name="T20" fmla="*/ 100 w 157"/>
                <a:gd name="T21" fmla="*/ 105 h 152"/>
                <a:gd name="T22" fmla="*/ 139 w 157"/>
                <a:gd name="T23" fmla="*/ 105 h 152"/>
                <a:gd name="T24" fmla="*/ 112 w 157"/>
                <a:gd name="T25" fmla="*/ 110 h 152"/>
                <a:gd name="T26" fmla="*/ 121 w 157"/>
                <a:gd name="T27" fmla="*/ 62 h 152"/>
                <a:gd name="T28" fmla="*/ 108 w 157"/>
                <a:gd name="T29" fmla="*/ 27 h 152"/>
                <a:gd name="T30" fmla="*/ 78 w 157"/>
                <a:gd name="T31" fmla="*/ 41 h 152"/>
                <a:gd name="T32" fmla="*/ 94 w 157"/>
                <a:gd name="T33" fmla="*/ 39 h 152"/>
                <a:gd name="T34" fmla="*/ 105 w 157"/>
                <a:gd name="T35" fmla="*/ 42 h 152"/>
                <a:gd name="T36" fmla="*/ 105 w 157"/>
                <a:gd name="T37" fmla="*/ 64 h 152"/>
                <a:gd name="T38" fmla="*/ 83 w 157"/>
                <a:gd name="T39" fmla="*/ 69 h 152"/>
                <a:gd name="T40" fmla="*/ 74 w 157"/>
                <a:gd name="T41" fmla="*/ 59 h 152"/>
                <a:gd name="T42" fmla="*/ 76 w 157"/>
                <a:gd name="T43" fmla="*/ 45 h 152"/>
                <a:gd name="T44" fmla="*/ 62 w 157"/>
                <a:gd name="T45" fmla="*/ 55 h 152"/>
                <a:gd name="T46" fmla="*/ 64 w 157"/>
                <a:gd name="T47" fmla="*/ 28 h 152"/>
                <a:gd name="T48" fmla="*/ 80 w 157"/>
                <a:gd name="T49" fmla="*/ 18 h 152"/>
                <a:gd name="T50" fmla="*/ 97 w 157"/>
                <a:gd name="T51" fmla="*/ 5 h 152"/>
                <a:gd name="T52" fmla="*/ 70 w 157"/>
                <a:gd name="T53" fmla="*/ 12 h 152"/>
                <a:gd name="T54" fmla="*/ 61 w 157"/>
                <a:gd name="T55" fmla="*/ 0 h 152"/>
                <a:gd name="T56" fmla="*/ 54 w 157"/>
                <a:gd name="T57" fmla="*/ 61 h 152"/>
                <a:gd name="T58" fmla="*/ 62 w 157"/>
                <a:gd name="T59" fmla="*/ 66 h 152"/>
                <a:gd name="T60" fmla="*/ 70 w 157"/>
                <a:gd name="T61" fmla="*/ 85 h 152"/>
                <a:gd name="T62" fmla="*/ 59 w 157"/>
                <a:gd name="T63" fmla="*/ 100 h 152"/>
                <a:gd name="T64" fmla="*/ 57 w 157"/>
                <a:gd name="T65" fmla="*/ 71 h 152"/>
                <a:gd name="T66" fmla="*/ 53 w 157"/>
                <a:gd name="T67" fmla="*/ 89 h 152"/>
                <a:gd name="T68" fmla="*/ 54 w 157"/>
                <a:gd name="T69" fmla="*/ 119 h 152"/>
                <a:gd name="T70" fmla="*/ 44 w 157"/>
                <a:gd name="T71" fmla="*/ 120 h 152"/>
                <a:gd name="T72" fmla="*/ 32 w 157"/>
                <a:gd name="T73" fmla="*/ 43 h 152"/>
                <a:gd name="T74" fmla="*/ 24 w 157"/>
                <a:gd name="T75" fmla="*/ 69 h 152"/>
                <a:gd name="T76" fmla="*/ 30 w 157"/>
                <a:gd name="T77" fmla="*/ 123 h 152"/>
                <a:gd name="T78" fmla="*/ 26 w 157"/>
                <a:gd name="T79" fmla="*/ 124 h 152"/>
                <a:gd name="T80" fmla="*/ 14 w 157"/>
                <a:gd name="T81" fmla="*/ 72 h 152"/>
                <a:gd name="T82" fmla="*/ 0 w 157"/>
                <a:gd name="T83" fmla="*/ 65 h 152"/>
                <a:gd name="T84" fmla="*/ 8 w 157"/>
                <a:gd name="T85" fmla="*/ 123 h 152"/>
                <a:gd name="T86" fmla="*/ 23 w 157"/>
                <a:gd name="T87" fmla="*/ 130 h 152"/>
                <a:gd name="T88" fmla="*/ 38 w 157"/>
                <a:gd name="T89" fmla="*/ 132 h 152"/>
                <a:gd name="T90" fmla="*/ 56 w 157"/>
                <a:gd name="T91" fmla="*/ 126 h 152"/>
                <a:gd name="T92" fmla="*/ 71 w 157"/>
                <a:gd name="T93" fmla="*/ 122 h 152"/>
                <a:gd name="T94" fmla="*/ 92 w 157"/>
                <a:gd name="T95" fmla="*/ 122 h 152"/>
                <a:gd name="T96" fmla="*/ 111 w 157"/>
                <a:gd name="T97" fmla="*/ 119 h 152"/>
                <a:gd name="T98" fmla="*/ 107 w 157"/>
                <a:gd name="T99" fmla="*/ 149 h 152"/>
                <a:gd name="T100" fmla="*/ 140 w 157"/>
                <a:gd name="T101" fmla="*/ 132 h 152"/>
                <a:gd name="T102" fmla="*/ 153 w 157"/>
                <a:gd name="T103" fmla="*/ 123 h 152"/>
                <a:gd name="T104" fmla="*/ 148 w 157"/>
                <a:gd name="T105" fmla="*/ 10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7" h="152">
                  <a:moveTo>
                    <a:pt x="105" y="86"/>
                  </a:moveTo>
                  <a:cubicBezTo>
                    <a:pt x="104" y="89"/>
                    <a:pt x="104" y="91"/>
                    <a:pt x="103" y="92"/>
                  </a:cubicBezTo>
                  <a:cubicBezTo>
                    <a:pt x="100" y="93"/>
                    <a:pt x="98" y="94"/>
                    <a:pt x="97" y="92"/>
                  </a:cubicBezTo>
                  <a:cubicBezTo>
                    <a:pt x="97" y="90"/>
                    <a:pt x="97" y="87"/>
                    <a:pt x="98" y="84"/>
                  </a:cubicBezTo>
                  <a:cubicBezTo>
                    <a:pt x="98" y="82"/>
                    <a:pt x="98" y="80"/>
                    <a:pt x="98" y="78"/>
                  </a:cubicBezTo>
                  <a:cubicBezTo>
                    <a:pt x="99" y="75"/>
                    <a:pt x="101" y="73"/>
                    <a:pt x="101" y="73"/>
                  </a:cubicBezTo>
                  <a:cubicBezTo>
                    <a:pt x="102" y="73"/>
                    <a:pt x="107" y="72"/>
                    <a:pt x="107" y="72"/>
                  </a:cubicBezTo>
                  <a:cubicBezTo>
                    <a:pt x="107" y="72"/>
                    <a:pt x="108" y="74"/>
                    <a:pt x="109" y="76"/>
                  </a:cubicBezTo>
                  <a:cubicBezTo>
                    <a:pt x="109" y="79"/>
                    <a:pt x="105" y="83"/>
                    <a:pt x="105" y="86"/>
                  </a:cubicBezTo>
                  <a:moveTo>
                    <a:pt x="100" y="105"/>
                  </a:moveTo>
                  <a:cubicBezTo>
                    <a:pt x="99" y="108"/>
                    <a:pt x="100" y="111"/>
                    <a:pt x="97" y="112"/>
                  </a:cubicBezTo>
                  <a:cubicBezTo>
                    <a:pt x="92" y="113"/>
                    <a:pt x="92" y="113"/>
                    <a:pt x="92" y="113"/>
                  </a:cubicBezTo>
                  <a:cubicBezTo>
                    <a:pt x="88" y="113"/>
                    <a:pt x="82" y="112"/>
                    <a:pt x="81" y="112"/>
                  </a:cubicBezTo>
                  <a:cubicBezTo>
                    <a:pt x="78" y="111"/>
                    <a:pt x="77" y="109"/>
                    <a:pt x="76" y="106"/>
                  </a:cubicBezTo>
                  <a:cubicBezTo>
                    <a:pt x="75" y="102"/>
                    <a:pt x="78" y="96"/>
                    <a:pt x="80" y="90"/>
                  </a:cubicBezTo>
                  <a:cubicBezTo>
                    <a:pt x="81" y="86"/>
                    <a:pt x="80" y="83"/>
                    <a:pt x="80" y="78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7" y="78"/>
                    <a:pt x="87" y="78"/>
                    <a:pt x="87" y="78"/>
                  </a:cubicBezTo>
                  <a:cubicBezTo>
                    <a:pt x="89" y="84"/>
                    <a:pt x="86" y="91"/>
                    <a:pt x="88" y="97"/>
                  </a:cubicBezTo>
                  <a:cubicBezTo>
                    <a:pt x="90" y="101"/>
                    <a:pt x="93" y="98"/>
                    <a:pt x="98" y="100"/>
                  </a:cubicBezTo>
                  <a:cubicBezTo>
                    <a:pt x="100" y="100"/>
                    <a:pt x="102" y="103"/>
                    <a:pt x="100" y="105"/>
                  </a:cubicBezTo>
                  <a:moveTo>
                    <a:pt x="148" y="109"/>
                  </a:moveTo>
                  <a:cubicBezTo>
                    <a:pt x="145" y="108"/>
                    <a:pt x="141" y="106"/>
                    <a:pt x="139" y="105"/>
                  </a:cubicBezTo>
                  <a:cubicBezTo>
                    <a:pt x="135" y="104"/>
                    <a:pt x="129" y="107"/>
                    <a:pt x="123" y="108"/>
                  </a:cubicBezTo>
                  <a:cubicBezTo>
                    <a:pt x="120" y="109"/>
                    <a:pt x="116" y="108"/>
                    <a:pt x="112" y="110"/>
                  </a:cubicBezTo>
                  <a:cubicBezTo>
                    <a:pt x="112" y="110"/>
                    <a:pt x="111" y="106"/>
                    <a:pt x="112" y="104"/>
                  </a:cubicBezTo>
                  <a:cubicBezTo>
                    <a:pt x="113" y="93"/>
                    <a:pt x="116" y="78"/>
                    <a:pt x="121" y="62"/>
                  </a:cubicBezTo>
                  <a:cubicBezTo>
                    <a:pt x="125" y="52"/>
                    <a:pt x="124" y="43"/>
                    <a:pt x="121" y="35"/>
                  </a:cubicBezTo>
                  <a:cubicBezTo>
                    <a:pt x="119" y="30"/>
                    <a:pt x="113" y="27"/>
                    <a:pt x="108" y="27"/>
                  </a:cubicBezTo>
                  <a:cubicBezTo>
                    <a:pt x="102" y="26"/>
                    <a:pt x="94" y="29"/>
                    <a:pt x="83" y="36"/>
                  </a:cubicBezTo>
                  <a:cubicBezTo>
                    <a:pt x="80" y="38"/>
                    <a:pt x="79" y="40"/>
                    <a:pt x="78" y="41"/>
                  </a:cubicBezTo>
                  <a:cubicBezTo>
                    <a:pt x="76" y="44"/>
                    <a:pt x="77" y="45"/>
                    <a:pt x="81" y="44"/>
                  </a:cubicBezTo>
                  <a:cubicBezTo>
                    <a:pt x="85" y="43"/>
                    <a:pt x="90" y="40"/>
                    <a:pt x="94" y="39"/>
                  </a:cubicBezTo>
                  <a:cubicBezTo>
                    <a:pt x="97" y="38"/>
                    <a:pt x="99" y="38"/>
                    <a:pt x="100" y="38"/>
                  </a:cubicBezTo>
                  <a:cubicBezTo>
                    <a:pt x="100" y="38"/>
                    <a:pt x="103" y="39"/>
                    <a:pt x="105" y="42"/>
                  </a:cubicBezTo>
                  <a:cubicBezTo>
                    <a:pt x="107" y="46"/>
                    <a:pt x="108" y="51"/>
                    <a:pt x="108" y="55"/>
                  </a:cubicBezTo>
                  <a:cubicBezTo>
                    <a:pt x="109" y="59"/>
                    <a:pt x="109" y="63"/>
                    <a:pt x="105" y="64"/>
                  </a:cubicBezTo>
                  <a:cubicBezTo>
                    <a:pt x="99" y="66"/>
                    <a:pt x="97" y="65"/>
                    <a:pt x="92" y="66"/>
                  </a:cubicBezTo>
                  <a:cubicBezTo>
                    <a:pt x="92" y="66"/>
                    <a:pt x="86" y="70"/>
                    <a:pt x="83" y="69"/>
                  </a:cubicBezTo>
                  <a:cubicBezTo>
                    <a:pt x="82" y="69"/>
                    <a:pt x="81" y="65"/>
                    <a:pt x="79" y="61"/>
                  </a:cubicBezTo>
                  <a:cubicBezTo>
                    <a:pt x="77" y="59"/>
                    <a:pt x="74" y="59"/>
                    <a:pt x="74" y="59"/>
                  </a:cubicBezTo>
                  <a:cubicBezTo>
                    <a:pt x="75" y="54"/>
                    <a:pt x="77" y="51"/>
                    <a:pt x="77" y="47"/>
                  </a:cubicBezTo>
                  <a:cubicBezTo>
                    <a:pt x="78" y="45"/>
                    <a:pt x="76" y="45"/>
                    <a:pt x="76" y="45"/>
                  </a:cubicBezTo>
                  <a:cubicBezTo>
                    <a:pt x="71" y="48"/>
                    <a:pt x="69" y="53"/>
                    <a:pt x="66" y="55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61" y="53"/>
                    <a:pt x="62" y="50"/>
                    <a:pt x="62" y="45"/>
                  </a:cubicBezTo>
                  <a:cubicBezTo>
                    <a:pt x="63" y="37"/>
                    <a:pt x="64" y="28"/>
                    <a:pt x="64" y="28"/>
                  </a:cubicBezTo>
                  <a:cubicBezTo>
                    <a:pt x="64" y="28"/>
                    <a:pt x="68" y="26"/>
                    <a:pt x="72" y="23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4" y="15"/>
                    <a:pt x="90" y="17"/>
                    <a:pt x="94" y="15"/>
                  </a:cubicBezTo>
                  <a:cubicBezTo>
                    <a:pt x="97" y="13"/>
                    <a:pt x="96" y="8"/>
                    <a:pt x="97" y="5"/>
                  </a:cubicBezTo>
                  <a:cubicBezTo>
                    <a:pt x="96" y="1"/>
                    <a:pt x="92" y="1"/>
                    <a:pt x="89" y="2"/>
                  </a:cubicBezTo>
                  <a:cubicBezTo>
                    <a:pt x="82" y="4"/>
                    <a:pt x="74" y="13"/>
                    <a:pt x="70" y="12"/>
                  </a:cubicBezTo>
                  <a:cubicBezTo>
                    <a:pt x="69" y="11"/>
                    <a:pt x="69" y="6"/>
                    <a:pt x="67" y="3"/>
                  </a:cubicBezTo>
                  <a:cubicBezTo>
                    <a:pt x="66" y="0"/>
                    <a:pt x="63" y="0"/>
                    <a:pt x="61" y="0"/>
                  </a:cubicBezTo>
                  <a:cubicBezTo>
                    <a:pt x="61" y="0"/>
                    <a:pt x="57" y="1"/>
                    <a:pt x="57" y="1"/>
                  </a:cubicBezTo>
                  <a:cubicBezTo>
                    <a:pt x="55" y="7"/>
                    <a:pt x="54" y="27"/>
                    <a:pt x="54" y="61"/>
                  </a:cubicBezTo>
                  <a:cubicBezTo>
                    <a:pt x="54" y="62"/>
                    <a:pt x="57" y="66"/>
                    <a:pt x="58" y="66"/>
                  </a:cubicBezTo>
                  <a:cubicBezTo>
                    <a:pt x="59" y="66"/>
                    <a:pt x="62" y="66"/>
                    <a:pt x="62" y="66"/>
                  </a:cubicBezTo>
                  <a:cubicBezTo>
                    <a:pt x="62" y="66"/>
                    <a:pt x="67" y="67"/>
                    <a:pt x="68" y="68"/>
                  </a:cubicBezTo>
                  <a:cubicBezTo>
                    <a:pt x="70" y="72"/>
                    <a:pt x="70" y="80"/>
                    <a:pt x="70" y="85"/>
                  </a:cubicBezTo>
                  <a:cubicBezTo>
                    <a:pt x="71" y="91"/>
                    <a:pt x="64" y="103"/>
                    <a:pt x="64" y="103"/>
                  </a:cubicBezTo>
                  <a:cubicBezTo>
                    <a:pt x="64" y="103"/>
                    <a:pt x="59" y="104"/>
                    <a:pt x="59" y="100"/>
                  </a:cubicBezTo>
                  <a:cubicBezTo>
                    <a:pt x="58" y="96"/>
                    <a:pt x="59" y="87"/>
                    <a:pt x="58" y="82"/>
                  </a:cubicBezTo>
                  <a:cubicBezTo>
                    <a:pt x="57" y="80"/>
                    <a:pt x="58" y="74"/>
                    <a:pt x="57" y="71"/>
                  </a:cubicBezTo>
                  <a:cubicBezTo>
                    <a:pt x="57" y="69"/>
                    <a:pt x="55" y="70"/>
                    <a:pt x="55" y="71"/>
                  </a:cubicBezTo>
                  <a:cubicBezTo>
                    <a:pt x="54" y="72"/>
                    <a:pt x="54" y="82"/>
                    <a:pt x="53" y="89"/>
                  </a:cubicBezTo>
                  <a:cubicBezTo>
                    <a:pt x="53" y="96"/>
                    <a:pt x="52" y="102"/>
                    <a:pt x="52" y="102"/>
                  </a:cubicBezTo>
                  <a:cubicBezTo>
                    <a:pt x="52" y="106"/>
                    <a:pt x="53" y="117"/>
                    <a:pt x="54" y="119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0" y="92"/>
                    <a:pt x="39" y="68"/>
                    <a:pt x="35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51"/>
                    <a:pt x="24" y="69"/>
                    <a:pt x="24" y="69"/>
                  </a:cubicBezTo>
                  <a:cubicBezTo>
                    <a:pt x="23" y="78"/>
                    <a:pt x="30" y="104"/>
                    <a:pt x="30" y="112"/>
                  </a:cubicBezTo>
                  <a:cubicBezTo>
                    <a:pt x="30" y="112"/>
                    <a:pt x="30" y="123"/>
                    <a:pt x="30" y="123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19" y="108"/>
                    <a:pt x="20" y="83"/>
                    <a:pt x="14" y="72"/>
                  </a:cubicBezTo>
                  <a:cubicBezTo>
                    <a:pt x="13" y="70"/>
                    <a:pt x="7" y="61"/>
                    <a:pt x="4" y="60"/>
                  </a:cubicBezTo>
                  <a:cubicBezTo>
                    <a:pt x="2" y="59"/>
                    <a:pt x="0" y="65"/>
                    <a:pt x="0" y="65"/>
                  </a:cubicBezTo>
                  <a:cubicBezTo>
                    <a:pt x="1" y="71"/>
                    <a:pt x="3" y="73"/>
                    <a:pt x="4" y="79"/>
                  </a:cubicBezTo>
                  <a:cubicBezTo>
                    <a:pt x="6" y="94"/>
                    <a:pt x="7" y="110"/>
                    <a:pt x="8" y="123"/>
                  </a:cubicBezTo>
                  <a:cubicBezTo>
                    <a:pt x="9" y="125"/>
                    <a:pt x="10" y="126"/>
                    <a:pt x="11" y="128"/>
                  </a:cubicBezTo>
                  <a:cubicBezTo>
                    <a:pt x="15" y="129"/>
                    <a:pt x="19" y="129"/>
                    <a:pt x="23" y="130"/>
                  </a:cubicBezTo>
                  <a:cubicBezTo>
                    <a:pt x="25" y="131"/>
                    <a:pt x="28" y="133"/>
                    <a:pt x="30" y="133"/>
                  </a:cubicBezTo>
                  <a:cubicBezTo>
                    <a:pt x="33" y="134"/>
                    <a:pt x="38" y="132"/>
                    <a:pt x="38" y="132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4" y="126"/>
                    <a:pt x="52" y="125"/>
                    <a:pt x="56" y="126"/>
                  </a:cubicBezTo>
                  <a:cubicBezTo>
                    <a:pt x="58" y="129"/>
                    <a:pt x="61" y="130"/>
                    <a:pt x="63" y="129"/>
                  </a:cubicBezTo>
                  <a:cubicBezTo>
                    <a:pt x="65" y="129"/>
                    <a:pt x="67" y="124"/>
                    <a:pt x="71" y="122"/>
                  </a:cubicBezTo>
                  <a:cubicBezTo>
                    <a:pt x="71" y="122"/>
                    <a:pt x="75" y="120"/>
                    <a:pt x="81" y="119"/>
                  </a:cubicBezTo>
                  <a:cubicBezTo>
                    <a:pt x="85" y="119"/>
                    <a:pt x="88" y="122"/>
                    <a:pt x="92" y="122"/>
                  </a:cubicBezTo>
                  <a:cubicBezTo>
                    <a:pt x="98" y="124"/>
                    <a:pt x="104" y="124"/>
                    <a:pt x="103" y="124"/>
                  </a:cubicBezTo>
                  <a:cubicBezTo>
                    <a:pt x="109" y="124"/>
                    <a:pt x="109" y="120"/>
                    <a:pt x="111" y="119"/>
                  </a:cubicBezTo>
                  <a:cubicBezTo>
                    <a:pt x="114" y="117"/>
                    <a:pt x="119" y="116"/>
                    <a:pt x="127" y="116"/>
                  </a:cubicBezTo>
                  <a:cubicBezTo>
                    <a:pt x="151" y="114"/>
                    <a:pt x="85" y="152"/>
                    <a:pt x="107" y="149"/>
                  </a:cubicBezTo>
                  <a:cubicBezTo>
                    <a:pt x="118" y="147"/>
                    <a:pt x="119" y="144"/>
                    <a:pt x="125" y="141"/>
                  </a:cubicBezTo>
                  <a:cubicBezTo>
                    <a:pt x="132" y="138"/>
                    <a:pt x="136" y="135"/>
                    <a:pt x="140" y="132"/>
                  </a:cubicBezTo>
                  <a:cubicBezTo>
                    <a:pt x="142" y="131"/>
                    <a:pt x="147" y="131"/>
                    <a:pt x="150" y="129"/>
                  </a:cubicBezTo>
                  <a:cubicBezTo>
                    <a:pt x="150" y="129"/>
                    <a:pt x="151" y="125"/>
                    <a:pt x="153" y="123"/>
                  </a:cubicBezTo>
                  <a:cubicBezTo>
                    <a:pt x="154" y="120"/>
                    <a:pt x="157" y="117"/>
                    <a:pt x="157" y="115"/>
                  </a:cubicBezTo>
                  <a:cubicBezTo>
                    <a:pt x="157" y="110"/>
                    <a:pt x="153" y="110"/>
                    <a:pt x="148" y="1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í$ľíḑé"/>
            <p:cNvSpPr/>
            <p:nvPr/>
          </p:nvSpPr>
          <p:spPr bwMode="auto">
            <a:xfrm>
              <a:off x="8262600" y="3381544"/>
              <a:ext cx="420502" cy="451023"/>
            </a:xfrm>
            <a:custGeom>
              <a:avLst/>
              <a:gdLst>
                <a:gd name="T0" fmla="*/ 29 w 105"/>
                <a:gd name="T1" fmla="*/ 105 h 112"/>
                <a:gd name="T2" fmla="*/ 13 w 105"/>
                <a:gd name="T3" fmla="*/ 101 h 112"/>
                <a:gd name="T4" fmla="*/ 7 w 105"/>
                <a:gd name="T5" fmla="*/ 86 h 112"/>
                <a:gd name="T6" fmla="*/ 17 w 105"/>
                <a:gd name="T7" fmla="*/ 75 h 112"/>
                <a:gd name="T8" fmla="*/ 32 w 105"/>
                <a:gd name="T9" fmla="*/ 71 h 112"/>
                <a:gd name="T10" fmla="*/ 44 w 105"/>
                <a:gd name="T11" fmla="*/ 73 h 112"/>
                <a:gd name="T12" fmla="*/ 29 w 105"/>
                <a:gd name="T13" fmla="*/ 105 h 112"/>
                <a:gd name="T14" fmla="*/ 104 w 105"/>
                <a:gd name="T15" fmla="*/ 73 h 112"/>
                <a:gd name="T16" fmla="*/ 94 w 105"/>
                <a:gd name="T17" fmla="*/ 63 h 112"/>
                <a:gd name="T18" fmla="*/ 84 w 105"/>
                <a:gd name="T19" fmla="*/ 60 h 112"/>
                <a:gd name="T20" fmla="*/ 68 w 105"/>
                <a:gd name="T21" fmla="*/ 61 h 112"/>
                <a:gd name="T22" fmla="*/ 61 w 105"/>
                <a:gd name="T23" fmla="*/ 60 h 112"/>
                <a:gd name="T24" fmla="*/ 55 w 105"/>
                <a:gd name="T25" fmla="*/ 45 h 112"/>
                <a:gd name="T26" fmla="*/ 49 w 105"/>
                <a:gd name="T27" fmla="*/ 44 h 112"/>
                <a:gd name="T28" fmla="*/ 44 w 105"/>
                <a:gd name="T29" fmla="*/ 44 h 112"/>
                <a:gd name="T30" fmla="*/ 44 w 105"/>
                <a:gd name="T31" fmla="*/ 40 h 112"/>
                <a:gd name="T32" fmla="*/ 61 w 105"/>
                <a:gd name="T33" fmla="*/ 18 h 112"/>
                <a:gd name="T34" fmla="*/ 67 w 105"/>
                <a:gd name="T35" fmla="*/ 13 h 112"/>
                <a:gd name="T36" fmla="*/ 67 w 105"/>
                <a:gd name="T37" fmla="*/ 3 h 112"/>
                <a:gd name="T38" fmla="*/ 53 w 105"/>
                <a:gd name="T39" fmla="*/ 2 h 112"/>
                <a:gd name="T40" fmla="*/ 41 w 105"/>
                <a:gd name="T41" fmla="*/ 1 h 112"/>
                <a:gd name="T42" fmla="*/ 25 w 105"/>
                <a:gd name="T43" fmla="*/ 12 h 112"/>
                <a:gd name="T44" fmla="*/ 24 w 105"/>
                <a:gd name="T45" fmla="*/ 13 h 112"/>
                <a:gd name="T46" fmla="*/ 17 w 105"/>
                <a:gd name="T47" fmla="*/ 18 h 112"/>
                <a:gd name="T48" fmla="*/ 21 w 105"/>
                <a:gd name="T49" fmla="*/ 22 h 112"/>
                <a:gd name="T50" fmla="*/ 38 w 105"/>
                <a:gd name="T51" fmla="*/ 19 h 112"/>
                <a:gd name="T52" fmla="*/ 44 w 105"/>
                <a:gd name="T53" fmla="*/ 20 h 112"/>
                <a:gd name="T54" fmla="*/ 36 w 105"/>
                <a:gd name="T55" fmla="*/ 35 h 112"/>
                <a:gd name="T56" fmla="*/ 32 w 105"/>
                <a:gd name="T57" fmla="*/ 42 h 112"/>
                <a:gd name="T58" fmla="*/ 37 w 105"/>
                <a:gd name="T59" fmla="*/ 52 h 112"/>
                <a:gd name="T60" fmla="*/ 39 w 105"/>
                <a:gd name="T61" fmla="*/ 59 h 112"/>
                <a:gd name="T62" fmla="*/ 37 w 105"/>
                <a:gd name="T63" fmla="*/ 60 h 112"/>
                <a:gd name="T64" fmla="*/ 21 w 105"/>
                <a:gd name="T65" fmla="*/ 62 h 112"/>
                <a:gd name="T66" fmla="*/ 2 w 105"/>
                <a:gd name="T67" fmla="*/ 79 h 112"/>
                <a:gd name="T68" fmla="*/ 2 w 105"/>
                <a:gd name="T69" fmla="*/ 95 h 112"/>
                <a:gd name="T70" fmla="*/ 10 w 105"/>
                <a:gd name="T71" fmla="*/ 107 h 112"/>
                <a:gd name="T72" fmla="*/ 19 w 105"/>
                <a:gd name="T73" fmla="*/ 111 h 112"/>
                <a:gd name="T74" fmla="*/ 33 w 105"/>
                <a:gd name="T75" fmla="*/ 111 h 112"/>
                <a:gd name="T76" fmla="*/ 62 w 105"/>
                <a:gd name="T77" fmla="*/ 71 h 112"/>
                <a:gd name="T78" fmla="*/ 69 w 105"/>
                <a:gd name="T79" fmla="*/ 70 h 112"/>
                <a:gd name="T80" fmla="*/ 88 w 105"/>
                <a:gd name="T81" fmla="*/ 73 h 112"/>
                <a:gd name="T82" fmla="*/ 104 w 105"/>
                <a:gd name="T83" fmla="*/ 80 h 112"/>
                <a:gd name="T84" fmla="*/ 104 w 105"/>
                <a:gd name="T85" fmla="*/ 7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112">
                  <a:moveTo>
                    <a:pt x="29" y="105"/>
                  </a:moveTo>
                  <a:cubicBezTo>
                    <a:pt x="29" y="105"/>
                    <a:pt x="20" y="109"/>
                    <a:pt x="13" y="101"/>
                  </a:cubicBezTo>
                  <a:cubicBezTo>
                    <a:pt x="6" y="92"/>
                    <a:pt x="7" y="86"/>
                    <a:pt x="7" y="86"/>
                  </a:cubicBezTo>
                  <a:cubicBezTo>
                    <a:pt x="8" y="81"/>
                    <a:pt x="11" y="78"/>
                    <a:pt x="17" y="75"/>
                  </a:cubicBezTo>
                  <a:cubicBezTo>
                    <a:pt x="19" y="73"/>
                    <a:pt x="26" y="71"/>
                    <a:pt x="32" y="71"/>
                  </a:cubicBezTo>
                  <a:cubicBezTo>
                    <a:pt x="36" y="70"/>
                    <a:pt x="42" y="69"/>
                    <a:pt x="44" y="73"/>
                  </a:cubicBezTo>
                  <a:cubicBezTo>
                    <a:pt x="45" y="89"/>
                    <a:pt x="42" y="95"/>
                    <a:pt x="29" y="105"/>
                  </a:cubicBezTo>
                  <a:moveTo>
                    <a:pt x="104" y="73"/>
                  </a:moveTo>
                  <a:cubicBezTo>
                    <a:pt x="103" y="70"/>
                    <a:pt x="96" y="66"/>
                    <a:pt x="94" y="63"/>
                  </a:cubicBezTo>
                  <a:cubicBezTo>
                    <a:pt x="91" y="60"/>
                    <a:pt x="89" y="59"/>
                    <a:pt x="84" y="60"/>
                  </a:cubicBezTo>
                  <a:cubicBezTo>
                    <a:pt x="80" y="60"/>
                    <a:pt x="75" y="62"/>
                    <a:pt x="68" y="61"/>
                  </a:cubicBezTo>
                  <a:cubicBezTo>
                    <a:pt x="65" y="61"/>
                    <a:pt x="61" y="60"/>
                    <a:pt x="61" y="60"/>
                  </a:cubicBezTo>
                  <a:cubicBezTo>
                    <a:pt x="61" y="51"/>
                    <a:pt x="59" y="49"/>
                    <a:pt x="55" y="45"/>
                  </a:cubicBezTo>
                  <a:cubicBezTo>
                    <a:pt x="52" y="43"/>
                    <a:pt x="49" y="44"/>
                    <a:pt x="49" y="44"/>
                  </a:cubicBezTo>
                  <a:cubicBezTo>
                    <a:pt x="47" y="45"/>
                    <a:pt x="45" y="44"/>
                    <a:pt x="44" y="44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50" y="31"/>
                    <a:pt x="53" y="25"/>
                    <a:pt x="61" y="18"/>
                  </a:cubicBezTo>
                  <a:cubicBezTo>
                    <a:pt x="60" y="18"/>
                    <a:pt x="67" y="14"/>
                    <a:pt x="67" y="13"/>
                  </a:cubicBezTo>
                  <a:cubicBezTo>
                    <a:pt x="70" y="10"/>
                    <a:pt x="68" y="6"/>
                    <a:pt x="67" y="3"/>
                  </a:cubicBezTo>
                  <a:cubicBezTo>
                    <a:pt x="63" y="3"/>
                    <a:pt x="59" y="3"/>
                    <a:pt x="53" y="2"/>
                  </a:cubicBezTo>
                  <a:cubicBezTo>
                    <a:pt x="49" y="2"/>
                    <a:pt x="44" y="0"/>
                    <a:pt x="41" y="1"/>
                  </a:cubicBezTo>
                  <a:cubicBezTo>
                    <a:pt x="36" y="2"/>
                    <a:pt x="32" y="9"/>
                    <a:pt x="25" y="12"/>
                  </a:cubicBezTo>
                  <a:cubicBezTo>
                    <a:pt x="24" y="12"/>
                    <a:pt x="24" y="13"/>
                    <a:pt x="24" y="13"/>
                  </a:cubicBezTo>
                  <a:cubicBezTo>
                    <a:pt x="20" y="16"/>
                    <a:pt x="17" y="18"/>
                    <a:pt x="17" y="18"/>
                  </a:cubicBezTo>
                  <a:cubicBezTo>
                    <a:pt x="17" y="18"/>
                    <a:pt x="17" y="22"/>
                    <a:pt x="21" y="22"/>
                  </a:cubicBezTo>
                  <a:cubicBezTo>
                    <a:pt x="25" y="22"/>
                    <a:pt x="33" y="19"/>
                    <a:pt x="38" y="19"/>
                  </a:cubicBezTo>
                  <a:cubicBezTo>
                    <a:pt x="42" y="18"/>
                    <a:pt x="44" y="20"/>
                    <a:pt x="44" y="20"/>
                  </a:cubicBezTo>
                  <a:cubicBezTo>
                    <a:pt x="42" y="25"/>
                    <a:pt x="39" y="31"/>
                    <a:pt x="36" y="35"/>
                  </a:cubicBezTo>
                  <a:cubicBezTo>
                    <a:pt x="34" y="38"/>
                    <a:pt x="32" y="39"/>
                    <a:pt x="32" y="42"/>
                  </a:cubicBezTo>
                  <a:cubicBezTo>
                    <a:pt x="31" y="45"/>
                    <a:pt x="35" y="48"/>
                    <a:pt x="37" y="52"/>
                  </a:cubicBezTo>
                  <a:cubicBezTo>
                    <a:pt x="37" y="54"/>
                    <a:pt x="39" y="58"/>
                    <a:pt x="39" y="59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2" y="62"/>
                    <a:pt x="26" y="61"/>
                    <a:pt x="21" y="62"/>
                  </a:cubicBezTo>
                  <a:cubicBezTo>
                    <a:pt x="11" y="65"/>
                    <a:pt x="4" y="72"/>
                    <a:pt x="2" y="79"/>
                  </a:cubicBezTo>
                  <a:cubicBezTo>
                    <a:pt x="0" y="85"/>
                    <a:pt x="1" y="91"/>
                    <a:pt x="2" y="95"/>
                  </a:cubicBezTo>
                  <a:cubicBezTo>
                    <a:pt x="4" y="100"/>
                    <a:pt x="7" y="105"/>
                    <a:pt x="10" y="107"/>
                  </a:cubicBezTo>
                  <a:cubicBezTo>
                    <a:pt x="10" y="107"/>
                    <a:pt x="13" y="109"/>
                    <a:pt x="19" y="111"/>
                  </a:cubicBezTo>
                  <a:cubicBezTo>
                    <a:pt x="26" y="112"/>
                    <a:pt x="33" y="111"/>
                    <a:pt x="33" y="111"/>
                  </a:cubicBezTo>
                  <a:cubicBezTo>
                    <a:pt x="48" y="106"/>
                    <a:pt x="57" y="90"/>
                    <a:pt x="62" y="71"/>
                  </a:cubicBezTo>
                  <a:cubicBezTo>
                    <a:pt x="62" y="71"/>
                    <a:pt x="66" y="70"/>
                    <a:pt x="69" y="70"/>
                  </a:cubicBezTo>
                  <a:cubicBezTo>
                    <a:pt x="76" y="70"/>
                    <a:pt x="81" y="71"/>
                    <a:pt x="88" y="73"/>
                  </a:cubicBezTo>
                  <a:cubicBezTo>
                    <a:pt x="93" y="74"/>
                    <a:pt x="97" y="80"/>
                    <a:pt x="104" y="80"/>
                  </a:cubicBezTo>
                  <a:cubicBezTo>
                    <a:pt x="104" y="80"/>
                    <a:pt x="105" y="77"/>
                    <a:pt x="104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ís1ïďè"/>
            <p:cNvSpPr/>
            <p:nvPr/>
          </p:nvSpPr>
          <p:spPr bwMode="auto">
            <a:xfrm>
              <a:off x="7960788" y="3279810"/>
              <a:ext cx="140733" cy="218730"/>
            </a:xfrm>
            <a:custGeom>
              <a:avLst/>
              <a:gdLst>
                <a:gd name="T0" fmla="*/ 17 w 35"/>
                <a:gd name="T1" fmla="*/ 5 h 54"/>
                <a:gd name="T2" fmla="*/ 22 w 35"/>
                <a:gd name="T3" fmla="*/ 1 h 54"/>
                <a:gd name="T4" fmla="*/ 28 w 35"/>
                <a:gd name="T5" fmla="*/ 11 h 54"/>
                <a:gd name="T6" fmla="*/ 9 w 35"/>
                <a:gd name="T7" fmla="*/ 51 h 54"/>
                <a:gd name="T8" fmla="*/ 2 w 35"/>
                <a:gd name="T9" fmla="*/ 41 h 54"/>
                <a:gd name="T10" fmla="*/ 17 w 35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4">
                  <a:moveTo>
                    <a:pt x="17" y="5"/>
                  </a:moveTo>
                  <a:cubicBezTo>
                    <a:pt x="17" y="5"/>
                    <a:pt x="20" y="0"/>
                    <a:pt x="22" y="1"/>
                  </a:cubicBezTo>
                  <a:cubicBezTo>
                    <a:pt x="25" y="4"/>
                    <a:pt x="28" y="9"/>
                    <a:pt x="28" y="11"/>
                  </a:cubicBezTo>
                  <a:cubicBezTo>
                    <a:pt x="35" y="35"/>
                    <a:pt x="19" y="43"/>
                    <a:pt x="9" y="51"/>
                  </a:cubicBezTo>
                  <a:cubicBezTo>
                    <a:pt x="10" y="52"/>
                    <a:pt x="0" y="54"/>
                    <a:pt x="2" y="41"/>
                  </a:cubicBezTo>
                  <a:cubicBezTo>
                    <a:pt x="3" y="33"/>
                    <a:pt x="15" y="21"/>
                    <a:pt x="17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1" name="i$ḻíḋê"/>
            <p:cNvSpPr/>
            <p:nvPr/>
          </p:nvSpPr>
          <p:spPr bwMode="auto">
            <a:xfrm>
              <a:off x="6106000" y="3358890"/>
              <a:ext cx="128588" cy="304800"/>
            </a:xfrm>
            <a:custGeom>
              <a:avLst/>
              <a:gdLst>
                <a:gd name="T0" fmla="*/ 17 w 34"/>
                <a:gd name="T1" fmla="*/ 2 h 81"/>
                <a:gd name="T2" fmla="*/ 23 w 34"/>
                <a:gd name="T3" fmla="*/ 4 h 81"/>
                <a:gd name="T4" fmla="*/ 30 w 34"/>
                <a:gd name="T5" fmla="*/ 14 h 81"/>
                <a:gd name="T6" fmla="*/ 34 w 34"/>
                <a:gd name="T7" fmla="*/ 69 h 81"/>
                <a:gd name="T8" fmla="*/ 32 w 34"/>
                <a:gd name="T9" fmla="*/ 76 h 81"/>
                <a:gd name="T10" fmla="*/ 26 w 34"/>
                <a:gd name="T11" fmla="*/ 79 h 81"/>
                <a:gd name="T12" fmla="*/ 20 w 34"/>
                <a:gd name="T13" fmla="*/ 71 h 81"/>
                <a:gd name="T14" fmla="*/ 17 w 34"/>
                <a:gd name="T15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81">
                  <a:moveTo>
                    <a:pt x="17" y="2"/>
                  </a:moveTo>
                  <a:cubicBezTo>
                    <a:pt x="17" y="3"/>
                    <a:pt x="20" y="0"/>
                    <a:pt x="23" y="4"/>
                  </a:cubicBezTo>
                  <a:cubicBezTo>
                    <a:pt x="26" y="7"/>
                    <a:pt x="29" y="13"/>
                    <a:pt x="30" y="14"/>
                  </a:cubicBezTo>
                  <a:cubicBezTo>
                    <a:pt x="27" y="37"/>
                    <a:pt x="31" y="52"/>
                    <a:pt x="34" y="69"/>
                  </a:cubicBezTo>
                  <a:cubicBezTo>
                    <a:pt x="34" y="70"/>
                    <a:pt x="32" y="76"/>
                    <a:pt x="32" y="76"/>
                  </a:cubicBezTo>
                  <a:cubicBezTo>
                    <a:pt x="32" y="76"/>
                    <a:pt x="33" y="81"/>
                    <a:pt x="26" y="79"/>
                  </a:cubicBezTo>
                  <a:cubicBezTo>
                    <a:pt x="26" y="79"/>
                    <a:pt x="21" y="72"/>
                    <a:pt x="20" y="71"/>
                  </a:cubicBezTo>
                  <a:cubicBezTo>
                    <a:pt x="0" y="53"/>
                    <a:pt x="16" y="31"/>
                    <a:pt x="1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îṣļïḍé"/>
            <p:cNvSpPr/>
            <p:nvPr/>
          </p:nvSpPr>
          <p:spPr bwMode="auto">
            <a:xfrm>
              <a:off x="6272688" y="2963602"/>
              <a:ext cx="588963" cy="828675"/>
            </a:xfrm>
            <a:custGeom>
              <a:avLst/>
              <a:gdLst>
                <a:gd name="T0" fmla="*/ 42 w 157"/>
                <a:gd name="T1" fmla="*/ 0 h 220"/>
                <a:gd name="T2" fmla="*/ 54 w 157"/>
                <a:gd name="T3" fmla="*/ 15 h 220"/>
                <a:gd name="T4" fmla="*/ 73 w 157"/>
                <a:gd name="T5" fmla="*/ 26 h 220"/>
                <a:gd name="T6" fmla="*/ 92 w 157"/>
                <a:gd name="T7" fmla="*/ 24 h 220"/>
                <a:gd name="T8" fmla="*/ 50 w 157"/>
                <a:gd name="T9" fmla="*/ 44 h 220"/>
                <a:gd name="T10" fmla="*/ 22 w 157"/>
                <a:gd name="T11" fmla="*/ 112 h 220"/>
                <a:gd name="T12" fmla="*/ 34 w 157"/>
                <a:gd name="T13" fmla="*/ 111 h 220"/>
                <a:gd name="T14" fmla="*/ 31 w 157"/>
                <a:gd name="T15" fmla="*/ 124 h 220"/>
                <a:gd name="T16" fmla="*/ 42 w 157"/>
                <a:gd name="T17" fmla="*/ 130 h 220"/>
                <a:gd name="T18" fmla="*/ 60 w 157"/>
                <a:gd name="T19" fmla="*/ 108 h 220"/>
                <a:gd name="T20" fmla="*/ 56 w 157"/>
                <a:gd name="T21" fmla="*/ 88 h 220"/>
                <a:gd name="T22" fmla="*/ 68 w 157"/>
                <a:gd name="T23" fmla="*/ 81 h 220"/>
                <a:gd name="T24" fmla="*/ 119 w 157"/>
                <a:gd name="T25" fmla="*/ 75 h 220"/>
                <a:gd name="T26" fmla="*/ 149 w 157"/>
                <a:gd name="T27" fmla="*/ 74 h 220"/>
                <a:gd name="T28" fmla="*/ 153 w 157"/>
                <a:gd name="T29" fmla="*/ 102 h 220"/>
                <a:gd name="T30" fmla="*/ 151 w 157"/>
                <a:gd name="T31" fmla="*/ 124 h 220"/>
                <a:gd name="T32" fmla="*/ 126 w 157"/>
                <a:gd name="T33" fmla="*/ 201 h 220"/>
                <a:gd name="T34" fmla="*/ 109 w 157"/>
                <a:gd name="T35" fmla="*/ 210 h 220"/>
                <a:gd name="T36" fmla="*/ 82 w 157"/>
                <a:gd name="T37" fmla="*/ 182 h 220"/>
                <a:gd name="T38" fmla="*/ 111 w 157"/>
                <a:gd name="T39" fmla="*/ 180 h 220"/>
                <a:gd name="T40" fmla="*/ 134 w 157"/>
                <a:gd name="T41" fmla="*/ 122 h 220"/>
                <a:gd name="T42" fmla="*/ 131 w 157"/>
                <a:gd name="T43" fmla="*/ 88 h 220"/>
                <a:gd name="T44" fmla="*/ 75 w 157"/>
                <a:gd name="T45" fmla="*/ 90 h 220"/>
                <a:gd name="T46" fmla="*/ 56 w 157"/>
                <a:gd name="T47" fmla="*/ 119 h 220"/>
                <a:gd name="T48" fmla="*/ 78 w 157"/>
                <a:gd name="T49" fmla="*/ 120 h 220"/>
                <a:gd name="T50" fmla="*/ 77 w 157"/>
                <a:gd name="T51" fmla="*/ 125 h 220"/>
                <a:gd name="T52" fmla="*/ 60 w 157"/>
                <a:gd name="T53" fmla="*/ 148 h 220"/>
                <a:gd name="T54" fmla="*/ 76 w 157"/>
                <a:gd name="T55" fmla="*/ 154 h 220"/>
                <a:gd name="T56" fmla="*/ 58 w 157"/>
                <a:gd name="T57" fmla="*/ 185 h 220"/>
                <a:gd name="T58" fmla="*/ 44 w 157"/>
                <a:gd name="T59" fmla="*/ 217 h 220"/>
                <a:gd name="T60" fmla="*/ 32 w 157"/>
                <a:gd name="T61" fmla="*/ 218 h 220"/>
                <a:gd name="T62" fmla="*/ 41 w 157"/>
                <a:gd name="T63" fmla="*/ 204 h 220"/>
                <a:gd name="T64" fmla="*/ 45 w 157"/>
                <a:gd name="T65" fmla="*/ 168 h 220"/>
                <a:gd name="T66" fmla="*/ 15 w 157"/>
                <a:gd name="T67" fmla="*/ 172 h 220"/>
                <a:gd name="T68" fmla="*/ 18 w 157"/>
                <a:gd name="T69" fmla="*/ 165 h 220"/>
                <a:gd name="T70" fmla="*/ 46 w 157"/>
                <a:gd name="T71" fmla="*/ 153 h 220"/>
                <a:gd name="T72" fmla="*/ 23 w 157"/>
                <a:gd name="T73" fmla="*/ 148 h 220"/>
                <a:gd name="T74" fmla="*/ 13 w 157"/>
                <a:gd name="T75" fmla="*/ 124 h 220"/>
                <a:gd name="T76" fmla="*/ 35 w 157"/>
                <a:gd name="T77" fmla="*/ 44 h 220"/>
                <a:gd name="T78" fmla="*/ 4 w 157"/>
                <a:gd name="T79" fmla="*/ 43 h 220"/>
                <a:gd name="T80" fmla="*/ 6 w 157"/>
                <a:gd name="T81" fmla="*/ 31 h 220"/>
                <a:gd name="T82" fmla="*/ 38 w 157"/>
                <a:gd name="T83" fmla="*/ 2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" h="220">
                  <a:moveTo>
                    <a:pt x="37" y="4"/>
                  </a:moveTo>
                  <a:cubicBezTo>
                    <a:pt x="37" y="4"/>
                    <a:pt x="40" y="0"/>
                    <a:pt x="42" y="0"/>
                  </a:cubicBezTo>
                  <a:cubicBezTo>
                    <a:pt x="48" y="2"/>
                    <a:pt x="56" y="7"/>
                    <a:pt x="56" y="9"/>
                  </a:cubicBezTo>
                  <a:cubicBezTo>
                    <a:pt x="56" y="9"/>
                    <a:pt x="56" y="14"/>
                    <a:pt x="54" y="15"/>
                  </a:cubicBezTo>
                  <a:cubicBezTo>
                    <a:pt x="53" y="20"/>
                    <a:pt x="54" y="26"/>
                    <a:pt x="53" y="29"/>
                  </a:cubicBezTo>
                  <a:cubicBezTo>
                    <a:pt x="53" y="29"/>
                    <a:pt x="68" y="28"/>
                    <a:pt x="73" y="26"/>
                  </a:cubicBezTo>
                  <a:cubicBezTo>
                    <a:pt x="78" y="25"/>
                    <a:pt x="82" y="22"/>
                    <a:pt x="89" y="20"/>
                  </a:cubicBezTo>
                  <a:cubicBezTo>
                    <a:pt x="89" y="20"/>
                    <a:pt x="92" y="22"/>
                    <a:pt x="92" y="24"/>
                  </a:cubicBezTo>
                  <a:cubicBezTo>
                    <a:pt x="92" y="27"/>
                    <a:pt x="89" y="30"/>
                    <a:pt x="89" y="31"/>
                  </a:cubicBezTo>
                  <a:cubicBezTo>
                    <a:pt x="78" y="36"/>
                    <a:pt x="55" y="42"/>
                    <a:pt x="50" y="44"/>
                  </a:cubicBezTo>
                  <a:cubicBezTo>
                    <a:pt x="49" y="44"/>
                    <a:pt x="41" y="72"/>
                    <a:pt x="33" y="93"/>
                  </a:cubicBezTo>
                  <a:cubicBezTo>
                    <a:pt x="30" y="101"/>
                    <a:pt x="24" y="107"/>
                    <a:pt x="22" y="112"/>
                  </a:cubicBezTo>
                  <a:cubicBezTo>
                    <a:pt x="21" y="114"/>
                    <a:pt x="23" y="115"/>
                    <a:pt x="23" y="115"/>
                  </a:cubicBezTo>
                  <a:cubicBezTo>
                    <a:pt x="23" y="115"/>
                    <a:pt x="34" y="111"/>
                    <a:pt x="34" y="111"/>
                  </a:cubicBezTo>
                  <a:cubicBezTo>
                    <a:pt x="37" y="110"/>
                    <a:pt x="46" y="104"/>
                    <a:pt x="47" y="105"/>
                  </a:cubicBezTo>
                  <a:cubicBezTo>
                    <a:pt x="49" y="105"/>
                    <a:pt x="37" y="119"/>
                    <a:pt x="31" y="124"/>
                  </a:cubicBezTo>
                  <a:cubicBezTo>
                    <a:pt x="30" y="127"/>
                    <a:pt x="30" y="131"/>
                    <a:pt x="30" y="131"/>
                  </a:cubicBezTo>
                  <a:cubicBezTo>
                    <a:pt x="32" y="131"/>
                    <a:pt x="40" y="131"/>
                    <a:pt x="42" y="130"/>
                  </a:cubicBezTo>
                  <a:cubicBezTo>
                    <a:pt x="42" y="130"/>
                    <a:pt x="45" y="123"/>
                    <a:pt x="45" y="122"/>
                  </a:cubicBezTo>
                  <a:cubicBezTo>
                    <a:pt x="48" y="119"/>
                    <a:pt x="59" y="112"/>
                    <a:pt x="60" y="108"/>
                  </a:cubicBezTo>
                  <a:cubicBezTo>
                    <a:pt x="61" y="103"/>
                    <a:pt x="56" y="93"/>
                    <a:pt x="56" y="93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5" y="82"/>
                    <a:pt x="68" y="81"/>
                  </a:cubicBezTo>
                  <a:cubicBezTo>
                    <a:pt x="71" y="80"/>
                    <a:pt x="80" y="80"/>
                    <a:pt x="89" y="79"/>
                  </a:cubicBezTo>
                  <a:cubicBezTo>
                    <a:pt x="97" y="78"/>
                    <a:pt x="108" y="77"/>
                    <a:pt x="119" y="75"/>
                  </a:cubicBezTo>
                  <a:cubicBezTo>
                    <a:pt x="125" y="74"/>
                    <a:pt x="131" y="72"/>
                    <a:pt x="135" y="71"/>
                  </a:cubicBezTo>
                  <a:cubicBezTo>
                    <a:pt x="143" y="71"/>
                    <a:pt x="147" y="73"/>
                    <a:pt x="149" y="74"/>
                  </a:cubicBezTo>
                  <a:cubicBezTo>
                    <a:pt x="149" y="74"/>
                    <a:pt x="152" y="81"/>
                    <a:pt x="152" y="83"/>
                  </a:cubicBezTo>
                  <a:cubicBezTo>
                    <a:pt x="153" y="89"/>
                    <a:pt x="153" y="97"/>
                    <a:pt x="153" y="102"/>
                  </a:cubicBezTo>
                  <a:cubicBezTo>
                    <a:pt x="154" y="105"/>
                    <a:pt x="157" y="106"/>
                    <a:pt x="157" y="109"/>
                  </a:cubicBezTo>
                  <a:cubicBezTo>
                    <a:pt x="157" y="114"/>
                    <a:pt x="153" y="118"/>
                    <a:pt x="151" y="124"/>
                  </a:cubicBezTo>
                  <a:cubicBezTo>
                    <a:pt x="149" y="129"/>
                    <a:pt x="151" y="135"/>
                    <a:pt x="149" y="141"/>
                  </a:cubicBezTo>
                  <a:cubicBezTo>
                    <a:pt x="147" y="150"/>
                    <a:pt x="129" y="196"/>
                    <a:pt x="126" y="201"/>
                  </a:cubicBezTo>
                  <a:cubicBezTo>
                    <a:pt x="123" y="205"/>
                    <a:pt x="119" y="209"/>
                    <a:pt x="116" y="209"/>
                  </a:cubicBezTo>
                  <a:cubicBezTo>
                    <a:pt x="116" y="209"/>
                    <a:pt x="109" y="210"/>
                    <a:pt x="109" y="210"/>
                  </a:cubicBezTo>
                  <a:cubicBezTo>
                    <a:pt x="105" y="202"/>
                    <a:pt x="107" y="206"/>
                    <a:pt x="101" y="200"/>
                  </a:cubicBezTo>
                  <a:cubicBezTo>
                    <a:pt x="95" y="195"/>
                    <a:pt x="89" y="187"/>
                    <a:pt x="82" y="182"/>
                  </a:cubicBezTo>
                  <a:cubicBezTo>
                    <a:pt x="82" y="182"/>
                    <a:pt x="85" y="179"/>
                    <a:pt x="87" y="179"/>
                  </a:cubicBezTo>
                  <a:cubicBezTo>
                    <a:pt x="95" y="179"/>
                    <a:pt x="103" y="180"/>
                    <a:pt x="111" y="180"/>
                  </a:cubicBezTo>
                  <a:cubicBezTo>
                    <a:pt x="111" y="180"/>
                    <a:pt x="115" y="179"/>
                    <a:pt x="116" y="175"/>
                  </a:cubicBezTo>
                  <a:cubicBezTo>
                    <a:pt x="124" y="161"/>
                    <a:pt x="131" y="139"/>
                    <a:pt x="134" y="122"/>
                  </a:cubicBezTo>
                  <a:cubicBezTo>
                    <a:pt x="137" y="106"/>
                    <a:pt x="134" y="102"/>
                    <a:pt x="135" y="91"/>
                  </a:cubicBezTo>
                  <a:cubicBezTo>
                    <a:pt x="135" y="91"/>
                    <a:pt x="133" y="88"/>
                    <a:pt x="131" y="88"/>
                  </a:cubicBezTo>
                  <a:cubicBezTo>
                    <a:pt x="131" y="88"/>
                    <a:pt x="127" y="87"/>
                    <a:pt x="124" y="87"/>
                  </a:cubicBezTo>
                  <a:cubicBezTo>
                    <a:pt x="106" y="87"/>
                    <a:pt x="87" y="89"/>
                    <a:pt x="75" y="90"/>
                  </a:cubicBezTo>
                  <a:cubicBezTo>
                    <a:pt x="74" y="93"/>
                    <a:pt x="76" y="103"/>
                    <a:pt x="76" y="103"/>
                  </a:cubicBezTo>
                  <a:cubicBezTo>
                    <a:pt x="71" y="108"/>
                    <a:pt x="58" y="113"/>
                    <a:pt x="56" y="119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5" y="125"/>
                    <a:pt x="73" y="120"/>
                    <a:pt x="78" y="120"/>
                  </a:cubicBezTo>
                  <a:cubicBezTo>
                    <a:pt x="80" y="119"/>
                    <a:pt x="82" y="122"/>
                    <a:pt x="82" y="122"/>
                  </a:cubicBezTo>
                  <a:cubicBezTo>
                    <a:pt x="81" y="123"/>
                    <a:pt x="78" y="125"/>
                    <a:pt x="77" y="125"/>
                  </a:cubicBezTo>
                  <a:cubicBezTo>
                    <a:pt x="71" y="128"/>
                    <a:pt x="68" y="129"/>
                    <a:pt x="60" y="132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7" y="147"/>
                    <a:pt x="70" y="145"/>
                    <a:pt x="75" y="146"/>
                  </a:cubicBezTo>
                  <a:cubicBezTo>
                    <a:pt x="83" y="148"/>
                    <a:pt x="79" y="152"/>
                    <a:pt x="76" y="154"/>
                  </a:cubicBezTo>
                  <a:cubicBezTo>
                    <a:pt x="70" y="157"/>
                    <a:pt x="61" y="161"/>
                    <a:pt x="61" y="161"/>
                  </a:cubicBezTo>
                  <a:cubicBezTo>
                    <a:pt x="61" y="161"/>
                    <a:pt x="60" y="173"/>
                    <a:pt x="58" y="185"/>
                  </a:cubicBezTo>
                  <a:cubicBezTo>
                    <a:pt x="57" y="195"/>
                    <a:pt x="54" y="204"/>
                    <a:pt x="53" y="210"/>
                  </a:cubicBezTo>
                  <a:cubicBezTo>
                    <a:pt x="48" y="212"/>
                    <a:pt x="48" y="216"/>
                    <a:pt x="44" y="217"/>
                  </a:cubicBezTo>
                  <a:cubicBezTo>
                    <a:pt x="42" y="218"/>
                    <a:pt x="38" y="220"/>
                    <a:pt x="35" y="219"/>
                  </a:cubicBezTo>
                  <a:cubicBezTo>
                    <a:pt x="33" y="219"/>
                    <a:pt x="32" y="218"/>
                    <a:pt x="32" y="218"/>
                  </a:cubicBezTo>
                  <a:cubicBezTo>
                    <a:pt x="32" y="218"/>
                    <a:pt x="29" y="218"/>
                    <a:pt x="33" y="212"/>
                  </a:cubicBezTo>
                  <a:cubicBezTo>
                    <a:pt x="35" y="209"/>
                    <a:pt x="42" y="204"/>
                    <a:pt x="41" y="204"/>
                  </a:cubicBezTo>
                  <a:cubicBezTo>
                    <a:pt x="42" y="198"/>
                    <a:pt x="44" y="192"/>
                    <a:pt x="44" y="186"/>
                  </a:cubicBezTo>
                  <a:cubicBezTo>
                    <a:pt x="45" y="181"/>
                    <a:pt x="45" y="168"/>
                    <a:pt x="45" y="168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1"/>
                    <a:pt x="12" y="167"/>
                    <a:pt x="12" y="167"/>
                  </a:cubicBezTo>
                  <a:cubicBezTo>
                    <a:pt x="13" y="167"/>
                    <a:pt x="15" y="166"/>
                    <a:pt x="18" y="165"/>
                  </a:cubicBezTo>
                  <a:cubicBezTo>
                    <a:pt x="21" y="164"/>
                    <a:pt x="26" y="163"/>
                    <a:pt x="26" y="163"/>
                  </a:cubicBezTo>
                  <a:cubicBezTo>
                    <a:pt x="26" y="163"/>
                    <a:pt x="39" y="156"/>
                    <a:pt x="46" y="153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36" y="142"/>
                    <a:pt x="32" y="145"/>
                    <a:pt x="23" y="148"/>
                  </a:cubicBezTo>
                  <a:cubicBezTo>
                    <a:pt x="16" y="145"/>
                    <a:pt x="16" y="145"/>
                    <a:pt x="16" y="145"/>
                  </a:cubicBezTo>
                  <a:cubicBezTo>
                    <a:pt x="13" y="137"/>
                    <a:pt x="18" y="132"/>
                    <a:pt x="13" y="124"/>
                  </a:cubicBezTo>
                  <a:cubicBezTo>
                    <a:pt x="12" y="123"/>
                    <a:pt x="3" y="118"/>
                    <a:pt x="1" y="115"/>
                  </a:cubicBezTo>
                  <a:cubicBezTo>
                    <a:pt x="22" y="95"/>
                    <a:pt x="28" y="81"/>
                    <a:pt x="35" y="44"/>
                  </a:cubicBezTo>
                  <a:cubicBezTo>
                    <a:pt x="28" y="44"/>
                    <a:pt x="23" y="45"/>
                    <a:pt x="18" y="45"/>
                  </a:cubicBezTo>
                  <a:cubicBezTo>
                    <a:pt x="15" y="44"/>
                    <a:pt x="7" y="44"/>
                    <a:pt x="4" y="43"/>
                  </a:cubicBezTo>
                  <a:cubicBezTo>
                    <a:pt x="4" y="43"/>
                    <a:pt x="0" y="36"/>
                    <a:pt x="0" y="34"/>
                  </a:cubicBezTo>
                  <a:cubicBezTo>
                    <a:pt x="0" y="32"/>
                    <a:pt x="6" y="31"/>
                    <a:pt x="6" y="31"/>
                  </a:cubicBezTo>
                  <a:cubicBezTo>
                    <a:pt x="9" y="33"/>
                    <a:pt x="34" y="32"/>
                    <a:pt x="34" y="32"/>
                  </a:cubicBezTo>
                  <a:cubicBezTo>
                    <a:pt x="34" y="32"/>
                    <a:pt x="37" y="29"/>
                    <a:pt x="38" y="29"/>
                  </a:cubicBezTo>
                  <a:cubicBezTo>
                    <a:pt x="38" y="21"/>
                    <a:pt x="37" y="7"/>
                    <a:pt x="3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ïşľîḍê"/>
            <p:cNvSpPr/>
            <p:nvPr/>
          </p:nvSpPr>
          <p:spPr bwMode="auto">
            <a:xfrm>
              <a:off x="7548093" y="3532180"/>
              <a:ext cx="198438" cy="236538"/>
            </a:xfrm>
            <a:custGeom>
              <a:avLst/>
              <a:gdLst>
                <a:gd name="T0" fmla="*/ 3 w 53"/>
                <a:gd name="T1" fmla="*/ 0 h 63"/>
                <a:gd name="T2" fmla="*/ 39 w 53"/>
                <a:gd name="T3" fmla="*/ 25 h 63"/>
                <a:gd name="T4" fmla="*/ 52 w 53"/>
                <a:gd name="T5" fmla="*/ 53 h 63"/>
                <a:gd name="T6" fmla="*/ 47 w 53"/>
                <a:gd name="T7" fmla="*/ 61 h 63"/>
                <a:gd name="T8" fmla="*/ 25 w 53"/>
                <a:gd name="T9" fmla="*/ 54 h 63"/>
                <a:gd name="T10" fmla="*/ 2 w 53"/>
                <a:gd name="T11" fmla="*/ 7 h 63"/>
                <a:gd name="T12" fmla="*/ 3 w 53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3">
                  <a:moveTo>
                    <a:pt x="3" y="0"/>
                  </a:moveTo>
                  <a:cubicBezTo>
                    <a:pt x="14" y="2"/>
                    <a:pt x="30" y="14"/>
                    <a:pt x="39" y="25"/>
                  </a:cubicBezTo>
                  <a:cubicBezTo>
                    <a:pt x="48" y="35"/>
                    <a:pt x="51" y="44"/>
                    <a:pt x="52" y="53"/>
                  </a:cubicBezTo>
                  <a:cubicBezTo>
                    <a:pt x="53" y="63"/>
                    <a:pt x="49" y="61"/>
                    <a:pt x="47" y="61"/>
                  </a:cubicBezTo>
                  <a:cubicBezTo>
                    <a:pt x="42" y="59"/>
                    <a:pt x="31" y="58"/>
                    <a:pt x="25" y="54"/>
                  </a:cubicBezTo>
                  <a:cubicBezTo>
                    <a:pt x="13" y="45"/>
                    <a:pt x="14" y="18"/>
                    <a:pt x="2" y="7"/>
                  </a:cubicBezTo>
                  <a:cubicBezTo>
                    <a:pt x="0" y="5"/>
                    <a:pt x="0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íŝḻídé"/>
            <p:cNvSpPr/>
            <p:nvPr/>
          </p:nvSpPr>
          <p:spPr bwMode="auto">
            <a:xfrm>
              <a:off x="7119468" y="3297230"/>
              <a:ext cx="60325" cy="41275"/>
            </a:xfrm>
            <a:custGeom>
              <a:avLst/>
              <a:gdLst>
                <a:gd name="T0" fmla="*/ 5 w 16"/>
                <a:gd name="T1" fmla="*/ 2 h 11"/>
                <a:gd name="T2" fmla="*/ 11 w 16"/>
                <a:gd name="T3" fmla="*/ 2 h 11"/>
                <a:gd name="T4" fmla="*/ 13 w 16"/>
                <a:gd name="T5" fmla="*/ 6 h 11"/>
                <a:gd name="T6" fmla="*/ 16 w 16"/>
                <a:gd name="T7" fmla="*/ 10 h 11"/>
                <a:gd name="T8" fmla="*/ 11 w 16"/>
                <a:gd name="T9" fmla="*/ 10 h 11"/>
                <a:gd name="T10" fmla="*/ 5 w 16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5" y="2"/>
                  </a:moveTo>
                  <a:cubicBezTo>
                    <a:pt x="6" y="1"/>
                    <a:pt x="9" y="0"/>
                    <a:pt x="11" y="2"/>
                  </a:cubicBezTo>
                  <a:cubicBezTo>
                    <a:pt x="12" y="3"/>
                    <a:pt x="12" y="4"/>
                    <a:pt x="13" y="6"/>
                  </a:cubicBezTo>
                  <a:cubicBezTo>
                    <a:pt x="14" y="8"/>
                    <a:pt x="16" y="9"/>
                    <a:pt x="16" y="10"/>
                  </a:cubicBezTo>
                  <a:cubicBezTo>
                    <a:pt x="15" y="11"/>
                    <a:pt x="13" y="11"/>
                    <a:pt x="11" y="10"/>
                  </a:cubicBezTo>
                  <a:cubicBezTo>
                    <a:pt x="4" y="10"/>
                    <a:pt x="0" y="2"/>
                    <a:pt x="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ïṣḻiḋè"/>
            <p:cNvSpPr/>
            <p:nvPr/>
          </p:nvSpPr>
          <p:spPr bwMode="auto">
            <a:xfrm>
              <a:off x="7152806" y="2959092"/>
              <a:ext cx="590550" cy="754063"/>
            </a:xfrm>
            <a:custGeom>
              <a:avLst/>
              <a:gdLst>
                <a:gd name="T0" fmla="*/ 64 w 157"/>
                <a:gd name="T1" fmla="*/ 5 h 200"/>
                <a:gd name="T2" fmla="*/ 66 w 157"/>
                <a:gd name="T3" fmla="*/ 0 h 200"/>
                <a:gd name="T4" fmla="*/ 73 w 157"/>
                <a:gd name="T5" fmla="*/ 3 h 200"/>
                <a:gd name="T6" fmla="*/ 75 w 157"/>
                <a:gd name="T7" fmla="*/ 5 h 200"/>
                <a:gd name="T8" fmla="*/ 77 w 157"/>
                <a:gd name="T9" fmla="*/ 89 h 200"/>
                <a:gd name="T10" fmla="*/ 80 w 157"/>
                <a:gd name="T11" fmla="*/ 92 h 200"/>
                <a:gd name="T12" fmla="*/ 92 w 157"/>
                <a:gd name="T13" fmla="*/ 90 h 200"/>
                <a:gd name="T14" fmla="*/ 107 w 157"/>
                <a:gd name="T15" fmla="*/ 86 h 200"/>
                <a:gd name="T16" fmla="*/ 131 w 157"/>
                <a:gd name="T17" fmla="*/ 78 h 200"/>
                <a:gd name="T18" fmla="*/ 142 w 157"/>
                <a:gd name="T19" fmla="*/ 66 h 200"/>
                <a:gd name="T20" fmla="*/ 153 w 157"/>
                <a:gd name="T21" fmla="*/ 76 h 200"/>
                <a:gd name="T22" fmla="*/ 157 w 157"/>
                <a:gd name="T23" fmla="*/ 88 h 200"/>
                <a:gd name="T24" fmla="*/ 153 w 157"/>
                <a:gd name="T25" fmla="*/ 96 h 200"/>
                <a:gd name="T26" fmla="*/ 138 w 157"/>
                <a:gd name="T27" fmla="*/ 98 h 200"/>
                <a:gd name="T28" fmla="*/ 128 w 157"/>
                <a:gd name="T29" fmla="*/ 102 h 200"/>
                <a:gd name="T30" fmla="*/ 85 w 157"/>
                <a:gd name="T31" fmla="*/ 116 h 200"/>
                <a:gd name="T32" fmla="*/ 69 w 157"/>
                <a:gd name="T33" fmla="*/ 118 h 200"/>
                <a:gd name="T34" fmla="*/ 57 w 157"/>
                <a:gd name="T35" fmla="*/ 182 h 200"/>
                <a:gd name="T36" fmla="*/ 13 w 157"/>
                <a:gd name="T37" fmla="*/ 199 h 200"/>
                <a:gd name="T38" fmla="*/ 1 w 157"/>
                <a:gd name="T39" fmla="*/ 200 h 200"/>
                <a:gd name="T40" fmla="*/ 0 w 157"/>
                <a:gd name="T41" fmla="*/ 196 h 200"/>
                <a:gd name="T42" fmla="*/ 2 w 157"/>
                <a:gd name="T43" fmla="*/ 192 h 200"/>
                <a:gd name="T44" fmla="*/ 36 w 157"/>
                <a:gd name="T45" fmla="*/ 166 h 200"/>
                <a:gd name="T46" fmla="*/ 53 w 157"/>
                <a:gd name="T47" fmla="*/ 123 h 200"/>
                <a:gd name="T48" fmla="*/ 53 w 157"/>
                <a:gd name="T49" fmla="*/ 118 h 200"/>
                <a:gd name="T50" fmla="*/ 27 w 157"/>
                <a:gd name="T51" fmla="*/ 110 h 200"/>
                <a:gd name="T52" fmla="*/ 12 w 157"/>
                <a:gd name="T53" fmla="*/ 98 h 200"/>
                <a:gd name="T54" fmla="*/ 16 w 157"/>
                <a:gd name="T55" fmla="*/ 95 h 200"/>
                <a:gd name="T56" fmla="*/ 25 w 157"/>
                <a:gd name="T57" fmla="*/ 94 h 200"/>
                <a:gd name="T58" fmla="*/ 57 w 157"/>
                <a:gd name="T59" fmla="*/ 94 h 200"/>
                <a:gd name="T60" fmla="*/ 60 w 157"/>
                <a:gd name="T61" fmla="*/ 93 h 200"/>
                <a:gd name="T62" fmla="*/ 62 w 157"/>
                <a:gd name="T63" fmla="*/ 53 h 200"/>
                <a:gd name="T64" fmla="*/ 64 w 157"/>
                <a:gd name="T65" fmla="*/ 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200">
                  <a:moveTo>
                    <a:pt x="64" y="5"/>
                  </a:moveTo>
                  <a:cubicBezTo>
                    <a:pt x="64" y="5"/>
                    <a:pt x="65" y="0"/>
                    <a:pt x="66" y="0"/>
                  </a:cubicBezTo>
                  <a:cubicBezTo>
                    <a:pt x="68" y="0"/>
                    <a:pt x="71" y="1"/>
                    <a:pt x="73" y="3"/>
                  </a:cubicBezTo>
                  <a:cubicBezTo>
                    <a:pt x="74" y="3"/>
                    <a:pt x="75" y="5"/>
                    <a:pt x="75" y="5"/>
                  </a:cubicBezTo>
                  <a:cubicBezTo>
                    <a:pt x="75" y="31"/>
                    <a:pt x="75" y="66"/>
                    <a:pt x="77" y="89"/>
                  </a:cubicBezTo>
                  <a:cubicBezTo>
                    <a:pt x="77" y="92"/>
                    <a:pt x="80" y="92"/>
                    <a:pt x="80" y="92"/>
                  </a:cubicBezTo>
                  <a:cubicBezTo>
                    <a:pt x="80" y="92"/>
                    <a:pt x="85" y="92"/>
                    <a:pt x="92" y="90"/>
                  </a:cubicBezTo>
                  <a:cubicBezTo>
                    <a:pt x="97" y="89"/>
                    <a:pt x="102" y="87"/>
                    <a:pt x="107" y="86"/>
                  </a:cubicBezTo>
                  <a:cubicBezTo>
                    <a:pt x="117" y="85"/>
                    <a:pt x="124" y="82"/>
                    <a:pt x="131" y="78"/>
                  </a:cubicBezTo>
                  <a:cubicBezTo>
                    <a:pt x="135" y="76"/>
                    <a:pt x="138" y="69"/>
                    <a:pt x="142" y="66"/>
                  </a:cubicBezTo>
                  <a:cubicBezTo>
                    <a:pt x="148" y="64"/>
                    <a:pt x="152" y="74"/>
                    <a:pt x="153" y="76"/>
                  </a:cubicBezTo>
                  <a:cubicBezTo>
                    <a:pt x="156" y="81"/>
                    <a:pt x="157" y="86"/>
                    <a:pt x="157" y="88"/>
                  </a:cubicBezTo>
                  <a:cubicBezTo>
                    <a:pt x="157" y="93"/>
                    <a:pt x="154" y="95"/>
                    <a:pt x="153" y="96"/>
                  </a:cubicBezTo>
                  <a:cubicBezTo>
                    <a:pt x="149" y="98"/>
                    <a:pt x="142" y="97"/>
                    <a:pt x="138" y="98"/>
                  </a:cubicBezTo>
                  <a:cubicBezTo>
                    <a:pt x="128" y="102"/>
                    <a:pt x="128" y="102"/>
                    <a:pt x="128" y="102"/>
                  </a:cubicBezTo>
                  <a:cubicBezTo>
                    <a:pt x="111" y="107"/>
                    <a:pt x="99" y="113"/>
                    <a:pt x="85" y="116"/>
                  </a:cubicBezTo>
                  <a:cubicBezTo>
                    <a:pt x="79" y="118"/>
                    <a:pt x="74" y="117"/>
                    <a:pt x="69" y="118"/>
                  </a:cubicBezTo>
                  <a:cubicBezTo>
                    <a:pt x="66" y="137"/>
                    <a:pt x="64" y="165"/>
                    <a:pt x="57" y="182"/>
                  </a:cubicBezTo>
                  <a:cubicBezTo>
                    <a:pt x="48" y="199"/>
                    <a:pt x="39" y="199"/>
                    <a:pt x="13" y="199"/>
                  </a:cubicBezTo>
                  <a:cubicBezTo>
                    <a:pt x="11" y="199"/>
                    <a:pt x="3" y="200"/>
                    <a:pt x="1" y="200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7" y="183"/>
                    <a:pt x="29" y="177"/>
                    <a:pt x="36" y="166"/>
                  </a:cubicBezTo>
                  <a:cubicBezTo>
                    <a:pt x="44" y="156"/>
                    <a:pt x="51" y="137"/>
                    <a:pt x="53" y="123"/>
                  </a:cubicBezTo>
                  <a:cubicBezTo>
                    <a:pt x="53" y="121"/>
                    <a:pt x="53" y="118"/>
                    <a:pt x="53" y="118"/>
                  </a:cubicBezTo>
                  <a:cubicBezTo>
                    <a:pt x="49" y="116"/>
                    <a:pt x="34" y="114"/>
                    <a:pt x="27" y="110"/>
                  </a:cubicBezTo>
                  <a:cubicBezTo>
                    <a:pt x="21" y="107"/>
                    <a:pt x="14" y="101"/>
                    <a:pt x="12" y="98"/>
                  </a:cubicBezTo>
                  <a:cubicBezTo>
                    <a:pt x="12" y="98"/>
                    <a:pt x="14" y="95"/>
                    <a:pt x="16" y="95"/>
                  </a:cubicBezTo>
                  <a:cubicBezTo>
                    <a:pt x="19" y="95"/>
                    <a:pt x="22" y="94"/>
                    <a:pt x="25" y="94"/>
                  </a:cubicBezTo>
                  <a:cubicBezTo>
                    <a:pt x="38" y="94"/>
                    <a:pt x="51" y="95"/>
                    <a:pt x="57" y="94"/>
                  </a:cubicBezTo>
                  <a:cubicBezTo>
                    <a:pt x="59" y="94"/>
                    <a:pt x="60" y="93"/>
                    <a:pt x="60" y="93"/>
                  </a:cubicBezTo>
                  <a:cubicBezTo>
                    <a:pt x="60" y="93"/>
                    <a:pt x="60" y="70"/>
                    <a:pt x="62" y="53"/>
                  </a:cubicBezTo>
                  <a:cubicBezTo>
                    <a:pt x="63" y="41"/>
                    <a:pt x="64" y="5"/>
                    <a:pt x="6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iṩlïḓé"/>
            <p:cNvSpPr/>
            <p:nvPr/>
          </p:nvSpPr>
          <p:spPr bwMode="auto">
            <a:xfrm>
              <a:off x="5316490" y="2844016"/>
              <a:ext cx="601663" cy="944563"/>
            </a:xfrm>
            <a:custGeom>
              <a:avLst/>
              <a:gdLst>
                <a:gd name="T0" fmla="*/ 83 w 160"/>
                <a:gd name="T1" fmla="*/ 137 h 251"/>
                <a:gd name="T2" fmla="*/ 100 w 160"/>
                <a:gd name="T3" fmla="*/ 120 h 251"/>
                <a:gd name="T4" fmla="*/ 98 w 160"/>
                <a:gd name="T5" fmla="*/ 108 h 251"/>
                <a:gd name="T6" fmla="*/ 82 w 160"/>
                <a:gd name="T7" fmla="*/ 96 h 251"/>
                <a:gd name="T8" fmla="*/ 131 w 160"/>
                <a:gd name="T9" fmla="*/ 91 h 251"/>
                <a:gd name="T10" fmla="*/ 64 w 160"/>
                <a:gd name="T11" fmla="*/ 144 h 251"/>
                <a:gd name="T12" fmla="*/ 33 w 160"/>
                <a:gd name="T13" fmla="*/ 149 h 251"/>
                <a:gd name="T14" fmla="*/ 31 w 160"/>
                <a:gd name="T15" fmla="*/ 131 h 251"/>
                <a:gd name="T16" fmla="*/ 64 w 160"/>
                <a:gd name="T17" fmla="*/ 126 h 251"/>
                <a:gd name="T18" fmla="*/ 160 w 160"/>
                <a:gd name="T19" fmla="*/ 90 h 251"/>
                <a:gd name="T20" fmla="*/ 142 w 160"/>
                <a:gd name="T21" fmla="*/ 70 h 251"/>
                <a:gd name="T22" fmla="*/ 86 w 160"/>
                <a:gd name="T23" fmla="*/ 70 h 251"/>
                <a:gd name="T24" fmla="*/ 100 w 160"/>
                <a:gd name="T25" fmla="*/ 53 h 251"/>
                <a:gd name="T26" fmla="*/ 91 w 160"/>
                <a:gd name="T27" fmla="*/ 14 h 251"/>
                <a:gd name="T28" fmla="*/ 58 w 160"/>
                <a:gd name="T29" fmla="*/ 17 h 251"/>
                <a:gd name="T30" fmla="*/ 63 w 160"/>
                <a:gd name="T31" fmla="*/ 51 h 251"/>
                <a:gd name="T32" fmla="*/ 34 w 160"/>
                <a:gd name="T33" fmla="*/ 58 h 251"/>
                <a:gd name="T34" fmla="*/ 42 w 160"/>
                <a:gd name="T35" fmla="*/ 69 h 251"/>
                <a:gd name="T36" fmla="*/ 63 w 160"/>
                <a:gd name="T37" fmla="*/ 85 h 251"/>
                <a:gd name="T38" fmla="*/ 63 w 160"/>
                <a:gd name="T39" fmla="*/ 100 h 251"/>
                <a:gd name="T40" fmla="*/ 26 w 160"/>
                <a:gd name="T41" fmla="*/ 122 h 251"/>
                <a:gd name="T42" fmla="*/ 1 w 160"/>
                <a:gd name="T43" fmla="*/ 117 h 251"/>
                <a:gd name="T44" fmla="*/ 28 w 160"/>
                <a:gd name="T45" fmla="*/ 160 h 251"/>
                <a:gd name="T46" fmla="*/ 63 w 160"/>
                <a:gd name="T47" fmla="*/ 153 h 251"/>
                <a:gd name="T48" fmla="*/ 49 w 160"/>
                <a:gd name="T49" fmla="*/ 177 h 251"/>
                <a:gd name="T50" fmla="*/ 5 w 160"/>
                <a:gd name="T51" fmla="*/ 221 h 251"/>
                <a:gd name="T52" fmla="*/ 38 w 160"/>
                <a:gd name="T53" fmla="*/ 207 h 251"/>
                <a:gd name="T54" fmla="*/ 63 w 160"/>
                <a:gd name="T55" fmla="*/ 194 h 251"/>
                <a:gd name="T56" fmla="*/ 38 w 160"/>
                <a:gd name="T57" fmla="*/ 227 h 251"/>
                <a:gd name="T58" fmla="*/ 58 w 160"/>
                <a:gd name="T59" fmla="*/ 243 h 251"/>
                <a:gd name="T60" fmla="*/ 77 w 160"/>
                <a:gd name="T61" fmla="*/ 245 h 251"/>
                <a:gd name="T62" fmla="*/ 87 w 160"/>
                <a:gd name="T63" fmla="*/ 156 h 251"/>
                <a:gd name="T64" fmla="*/ 123 w 160"/>
                <a:gd name="T65" fmla="*/ 125 h 251"/>
                <a:gd name="T66" fmla="*/ 159 w 160"/>
                <a:gd name="T67" fmla="*/ 9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0" h="251">
                  <a:moveTo>
                    <a:pt x="103" y="129"/>
                  </a:moveTo>
                  <a:cubicBezTo>
                    <a:pt x="95" y="133"/>
                    <a:pt x="82" y="139"/>
                    <a:pt x="83" y="13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97" y="121"/>
                    <a:pt x="100" y="120"/>
                  </a:cubicBezTo>
                  <a:cubicBezTo>
                    <a:pt x="100" y="119"/>
                    <a:pt x="103" y="116"/>
                    <a:pt x="102" y="113"/>
                  </a:cubicBezTo>
                  <a:cubicBezTo>
                    <a:pt x="101" y="110"/>
                    <a:pt x="98" y="108"/>
                    <a:pt x="98" y="108"/>
                  </a:cubicBezTo>
                  <a:cubicBezTo>
                    <a:pt x="95" y="107"/>
                    <a:pt x="82" y="110"/>
                    <a:pt x="82" y="110"/>
                  </a:cubicBezTo>
                  <a:cubicBezTo>
                    <a:pt x="82" y="110"/>
                    <a:pt x="82" y="99"/>
                    <a:pt x="82" y="96"/>
                  </a:cubicBezTo>
                  <a:cubicBezTo>
                    <a:pt x="89" y="94"/>
                    <a:pt x="105" y="88"/>
                    <a:pt x="113" y="89"/>
                  </a:cubicBezTo>
                  <a:cubicBezTo>
                    <a:pt x="119" y="89"/>
                    <a:pt x="130" y="88"/>
                    <a:pt x="131" y="91"/>
                  </a:cubicBezTo>
                  <a:cubicBezTo>
                    <a:pt x="132" y="99"/>
                    <a:pt x="106" y="128"/>
                    <a:pt x="103" y="129"/>
                  </a:cubicBezTo>
                  <a:moveTo>
                    <a:pt x="64" y="144"/>
                  </a:moveTo>
                  <a:cubicBezTo>
                    <a:pt x="49" y="146"/>
                    <a:pt x="49" y="146"/>
                    <a:pt x="49" y="146"/>
                  </a:cubicBezTo>
                  <a:cubicBezTo>
                    <a:pt x="49" y="146"/>
                    <a:pt x="37" y="149"/>
                    <a:pt x="33" y="149"/>
                  </a:cubicBezTo>
                  <a:cubicBezTo>
                    <a:pt x="33" y="149"/>
                    <a:pt x="30" y="140"/>
                    <a:pt x="30" y="139"/>
                  </a:cubicBezTo>
                  <a:cubicBezTo>
                    <a:pt x="30" y="136"/>
                    <a:pt x="28" y="133"/>
                    <a:pt x="31" y="131"/>
                  </a:cubicBezTo>
                  <a:cubicBezTo>
                    <a:pt x="34" y="128"/>
                    <a:pt x="41" y="127"/>
                    <a:pt x="48" y="127"/>
                  </a:cubicBezTo>
                  <a:cubicBezTo>
                    <a:pt x="56" y="127"/>
                    <a:pt x="64" y="126"/>
                    <a:pt x="64" y="126"/>
                  </a:cubicBezTo>
                  <a:lnTo>
                    <a:pt x="64" y="144"/>
                  </a:lnTo>
                  <a:close/>
                  <a:moveTo>
                    <a:pt x="160" y="90"/>
                  </a:moveTo>
                  <a:cubicBezTo>
                    <a:pt x="159" y="87"/>
                    <a:pt x="157" y="86"/>
                    <a:pt x="156" y="79"/>
                  </a:cubicBezTo>
                  <a:cubicBezTo>
                    <a:pt x="155" y="73"/>
                    <a:pt x="147" y="68"/>
                    <a:pt x="142" y="70"/>
                  </a:cubicBezTo>
                  <a:cubicBezTo>
                    <a:pt x="130" y="74"/>
                    <a:pt x="86" y="80"/>
                    <a:pt x="86" y="8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98" y="66"/>
                    <a:pt x="101" y="62"/>
                  </a:cubicBezTo>
                  <a:cubicBezTo>
                    <a:pt x="101" y="62"/>
                    <a:pt x="102" y="56"/>
                    <a:pt x="100" y="53"/>
                  </a:cubicBezTo>
                  <a:cubicBezTo>
                    <a:pt x="98" y="51"/>
                    <a:pt x="93" y="51"/>
                    <a:pt x="93" y="49"/>
                  </a:cubicBezTo>
                  <a:cubicBezTo>
                    <a:pt x="88" y="33"/>
                    <a:pt x="92" y="20"/>
                    <a:pt x="91" y="14"/>
                  </a:cubicBezTo>
                  <a:cubicBezTo>
                    <a:pt x="88" y="4"/>
                    <a:pt x="76" y="3"/>
                    <a:pt x="72" y="3"/>
                  </a:cubicBezTo>
                  <a:cubicBezTo>
                    <a:pt x="59" y="0"/>
                    <a:pt x="54" y="8"/>
                    <a:pt x="58" y="17"/>
                  </a:cubicBezTo>
                  <a:cubicBezTo>
                    <a:pt x="58" y="19"/>
                    <a:pt x="63" y="25"/>
                    <a:pt x="63" y="25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1" y="51"/>
                    <a:pt x="54" y="53"/>
                  </a:cubicBezTo>
                  <a:cubicBezTo>
                    <a:pt x="47" y="54"/>
                    <a:pt x="35" y="57"/>
                    <a:pt x="34" y="58"/>
                  </a:cubicBezTo>
                  <a:cubicBezTo>
                    <a:pt x="34" y="58"/>
                    <a:pt x="33" y="62"/>
                    <a:pt x="35" y="65"/>
                  </a:cubicBezTo>
                  <a:cubicBezTo>
                    <a:pt x="37" y="68"/>
                    <a:pt x="41" y="69"/>
                    <a:pt x="42" y="69"/>
                  </a:cubicBezTo>
                  <a:cubicBezTo>
                    <a:pt x="48" y="71"/>
                    <a:pt x="63" y="71"/>
                    <a:pt x="63" y="71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48" y="88"/>
                    <a:pt x="23" y="90"/>
                    <a:pt x="18" y="93"/>
                  </a:cubicBezTo>
                  <a:cubicBezTo>
                    <a:pt x="17" y="107"/>
                    <a:pt x="63" y="100"/>
                    <a:pt x="63" y="100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38" y="120"/>
                    <a:pt x="26" y="122"/>
                  </a:cubicBezTo>
                  <a:cubicBezTo>
                    <a:pt x="26" y="122"/>
                    <a:pt x="11" y="114"/>
                    <a:pt x="9" y="114"/>
                  </a:cubicBezTo>
                  <a:cubicBezTo>
                    <a:pt x="0" y="113"/>
                    <a:pt x="1" y="117"/>
                    <a:pt x="1" y="117"/>
                  </a:cubicBezTo>
                  <a:cubicBezTo>
                    <a:pt x="6" y="130"/>
                    <a:pt x="12" y="143"/>
                    <a:pt x="16" y="158"/>
                  </a:cubicBezTo>
                  <a:cubicBezTo>
                    <a:pt x="18" y="160"/>
                    <a:pt x="24" y="160"/>
                    <a:pt x="28" y="160"/>
                  </a:cubicBezTo>
                  <a:cubicBezTo>
                    <a:pt x="34" y="160"/>
                    <a:pt x="41" y="157"/>
                    <a:pt x="46" y="156"/>
                  </a:cubicBezTo>
                  <a:cubicBezTo>
                    <a:pt x="55" y="154"/>
                    <a:pt x="63" y="153"/>
                    <a:pt x="63" y="153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3" y="165"/>
                    <a:pt x="52" y="173"/>
                    <a:pt x="49" y="177"/>
                  </a:cubicBezTo>
                  <a:cubicBezTo>
                    <a:pt x="37" y="192"/>
                    <a:pt x="25" y="202"/>
                    <a:pt x="10" y="214"/>
                  </a:cubicBezTo>
                  <a:cubicBezTo>
                    <a:pt x="8" y="215"/>
                    <a:pt x="3" y="220"/>
                    <a:pt x="5" y="221"/>
                  </a:cubicBezTo>
                  <a:cubicBezTo>
                    <a:pt x="10" y="221"/>
                    <a:pt x="15" y="220"/>
                    <a:pt x="19" y="219"/>
                  </a:cubicBezTo>
                  <a:cubicBezTo>
                    <a:pt x="24" y="218"/>
                    <a:pt x="34" y="211"/>
                    <a:pt x="38" y="207"/>
                  </a:cubicBezTo>
                  <a:cubicBezTo>
                    <a:pt x="45" y="202"/>
                    <a:pt x="56" y="187"/>
                    <a:pt x="63" y="181"/>
                  </a:cubicBezTo>
                  <a:cubicBezTo>
                    <a:pt x="63" y="194"/>
                    <a:pt x="63" y="194"/>
                    <a:pt x="63" y="194"/>
                  </a:cubicBezTo>
                  <a:cubicBezTo>
                    <a:pt x="62" y="215"/>
                    <a:pt x="64" y="226"/>
                    <a:pt x="63" y="227"/>
                  </a:cubicBezTo>
                  <a:cubicBezTo>
                    <a:pt x="60" y="229"/>
                    <a:pt x="52" y="227"/>
                    <a:pt x="38" y="227"/>
                  </a:cubicBezTo>
                  <a:cubicBezTo>
                    <a:pt x="38" y="232"/>
                    <a:pt x="38" y="232"/>
                    <a:pt x="38" y="232"/>
                  </a:cubicBezTo>
                  <a:cubicBezTo>
                    <a:pt x="46" y="237"/>
                    <a:pt x="50" y="240"/>
                    <a:pt x="58" y="243"/>
                  </a:cubicBezTo>
                  <a:cubicBezTo>
                    <a:pt x="62" y="249"/>
                    <a:pt x="62" y="249"/>
                    <a:pt x="62" y="249"/>
                  </a:cubicBezTo>
                  <a:cubicBezTo>
                    <a:pt x="64" y="251"/>
                    <a:pt x="75" y="250"/>
                    <a:pt x="77" y="245"/>
                  </a:cubicBezTo>
                  <a:cubicBezTo>
                    <a:pt x="78" y="237"/>
                    <a:pt x="75" y="176"/>
                    <a:pt x="77" y="173"/>
                  </a:cubicBezTo>
                  <a:cubicBezTo>
                    <a:pt x="80" y="168"/>
                    <a:pt x="86" y="157"/>
                    <a:pt x="87" y="156"/>
                  </a:cubicBezTo>
                  <a:cubicBezTo>
                    <a:pt x="91" y="153"/>
                    <a:pt x="97" y="149"/>
                    <a:pt x="101" y="146"/>
                  </a:cubicBezTo>
                  <a:cubicBezTo>
                    <a:pt x="105" y="144"/>
                    <a:pt x="115" y="132"/>
                    <a:pt x="123" y="125"/>
                  </a:cubicBezTo>
                  <a:cubicBezTo>
                    <a:pt x="135" y="115"/>
                    <a:pt x="146" y="108"/>
                    <a:pt x="157" y="99"/>
                  </a:cubicBezTo>
                  <a:cubicBezTo>
                    <a:pt x="158" y="99"/>
                    <a:pt x="159" y="97"/>
                    <a:pt x="159" y="97"/>
                  </a:cubicBezTo>
                  <a:cubicBezTo>
                    <a:pt x="159" y="97"/>
                    <a:pt x="160" y="92"/>
                    <a:pt x="160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iṥļíďe"/>
            <p:cNvSpPr/>
            <p:nvPr/>
          </p:nvSpPr>
          <p:spPr bwMode="auto">
            <a:xfrm>
              <a:off x="5692728" y="3540929"/>
              <a:ext cx="217488" cy="169863"/>
            </a:xfrm>
            <a:custGeom>
              <a:avLst/>
              <a:gdLst>
                <a:gd name="T0" fmla="*/ 0 w 137"/>
                <a:gd name="T1" fmla="*/ 12 h 107"/>
                <a:gd name="T2" fmla="*/ 0 w 137"/>
                <a:gd name="T3" fmla="*/ 2 h 107"/>
                <a:gd name="T4" fmla="*/ 7 w 137"/>
                <a:gd name="T5" fmla="*/ 0 h 107"/>
                <a:gd name="T6" fmla="*/ 97 w 137"/>
                <a:gd name="T7" fmla="*/ 24 h 107"/>
                <a:gd name="T8" fmla="*/ 125 w 137"/>
                <a:gd name="T9" fmla="*/ 35 h 107"/>
                <a:gd name="T10" fmla="*/ 137 w 137"/>
                <a:gd name="T11" fmla="*/ 54 h 107"/>
                <a:gd name="T12" fmla="*/ 135 w 137"/>
                <a:gd name="T13" fmla="*/ 71 h 107"/>
                <a:gd name="T14" fmla="*/ 123 w 137"/>
                <a:gd name="T15" fmla="*/ 81 h 107"/>
                <a:gd name="T16" fmla="*/ 121 w 137"/>
                <a:gd name="T17" fmla="*/ 90 h 107"/>
                <a:gd name="T18" fmla="*/ 116 w 137"/>
                <a:gd name="T19" fmla="*/ 104 h 107"/>
                <a:gd name="T20" fmla="*/ 104 w 137"/>
                <a:gd name="T21" fmla="*/ 107 h 107"/>
                <a:gd name="T22" fmla="*/ 90 w 137"/>
                <a:gd name="T23" fmla="*/ 97 h 107"/>
                <a:gd name="T24" fmla="*/ 83 w 137"/>
                <a:gd name="T25" fmla="*/ 81 h 107"/>
                <a:gd name="T26" fmla="*/ 78 w 137"/>
                <a:gd name="T27" fmla="*/ 59 h 107"/>
                <a:gd name="T28" fmla="*/ 64 w 137"/>
                <a:gd name="T29" fmla="*/ 47 h 107"/>
                <a:gd name="T30" fmla="*/ 36 w 137"/>
                <a:gd name="T31" fmla="*/ 33 h 107"/>
                <a:gd name="T32" fmla="*/ 9 w 137"/>
                <a:gd name="T33" fmla="*/ 21 h 107"/>
                <a:gd name="T34" fmla="*/ 0 w 137"/>
                <a:gd name="T35" fmla="*/ 1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107">
                  <a:moveTo>
                    <a:pt x="0" y="12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97" y="24"/>
                  </a:lnTo>
                  <a:lnTo>
                    <a:pt x="125" y="35"/>
                  </a:lnTo>
                  <a:lnTo>
                    <a:pt x="137" y="54"/>
                  </a:lnTo>
                  <a:lnTo>
                    <a:pt x="135" y="71"/>
                  </a:lnTo>
                  <a:lnTo>
                    <a:pt x="123" y="81"/>
                  </a:lnTo>
                  <a:lnTo>
                    <a:pt x="121" y="90"/>
                  </a:lnTo>
                  <a:lnTo>
                    <a:pt x="116" y="104"/>
                  </a:lnTo>
                  <a:lnTo>
                    <a:pt x="104" y="107"/>
                  </a:lnTo>
                  <a:lnTo>
                    <a:pt x="90" y="97"/>
                  </a:lnTo>
                  <a:lnTo>
                    <a:pt x="83" y="81"/>
                  </a:lnTo>
                  <a:lnTo>
                    <a:pt x="78" y="59"/>
                  </a:lnTo>
                  <a:lnTo>
                    <a:pt x="64" y="47"/>
                  </a:lnTo>
                  <a:lnTo>
                    <a:pt x="36" y="33"/>
                  </a:lnTo>
                  <a:lnTo>
                    <a:pt x="9" y="21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ïŝḷïḍé"/>
            <p:cNvSpPr/>
            <p:nvPr/>
          </p:nvSpPr>
          <p:spPr bwMode="auto">
            <a:xfrm>
              <a:off x="5291170" y="3875097"/>
              <a:ext cx="134938" cy="217488"/>
            </a:xfrm>
            <a:custGeom>
              <a:avLst/>
              <a:gdLst>
                <a:gd name="T0" fmla="*/ 20 w 36"/>
                <a:gd name="T1" fmla="*/ 55 h 55"/>
                <a:gd name="T2" fmla="*/ 13 w 36"/>
                <a:gd name="T3" fmla="*/ 54 h 55"/>
                <a:gd name="T4" fmla="*/ 11 w 36"/>
                <a:gd name="T5" fmla="*/ 53 h 55"/>
                <a:gd name="T6" fmla="*/ 5 w 36"/>
                <a:gd name="T7" fmla="*/ 55 h 55"/>
                <a:gd name="T8" fmla="*/ 0 w 36"/>
                <a:gd name="T9" fmla="*/ 41 h 55"/>
                <a:gd name="T10" fmla="*/ 2 w 36"/>
                <a:gd name="T11" fmla="*/ 40 h 55"/>
                <a:gd name="T12" fmla="*/ 20 w 36"/>
                <a:gd name="T13" fmla="*/ 53 h 55"/>
                <a:gd name="T14" fmla="*/ 30 w 36"/>
                <a:gd name="T15" fmla="*/ 43 h 55"/>
                <a:gd name="T16" fmla="*/ 17 w 36"/>
                <a:gd name="T17" fmla="*/ 31 h 55"/>
                <a:gd name="T18" fmla="*/ 3 w 36"/>
                <a:gd name="T19" fmla="*/ 14 h 55"/>
                <a:gd name="T20" fmla="*/ 17 w 36"/>
                <a:gd name="T21" fmla="*/ 0 h 55"/>
                <a:gd name="T22" fmla="*/ 24 w 36"/>
                <a:gd name="T23" fmla="*/ 1 h 55"/>
                <a:gd name="T24" fmla="*/ 26 w 36"/>
                <a:gd name="T25" fmla="*/ 1 h 55"/>
                <a:gd name="T26" fmla="*/ 30 w 36"/>
                <a:gd name="T27" fmla="*/ 0 h 55"/>
                <a:gd name="T28" fmla="*/ 35 w 36"/>
                <a:gd name="T29" fmla="*/ 13 h 55"/>
                <a:gd name="T30" fmla="*/ 33 w 36"/>
                <a:gd name="T31" fmla="*/ 13 h 55"/>
                <a:gd name="T32" fmla="*/ 29 w 36"/>
                <a:gd name="T33" fmla="*/ 8 h 55"/>
                <a:gd name="T34" fmla="*/ 17 w 36"/>
                <a:gd name="T35" fmla="*/ 2 h 55"/>
                <a:gd name="T36" fmla="*/ 8 w 36"/>
                <a:gd name="T37" fmla="*/ 11 h 55"/>
                <a:gd name="T38" fmla="*/ 20 w 36"/>
                <a:gd name="T39" fmla="*/ 23 h 55"/>
                <a:gd name="T40" fmla="*/ 36 w 36"/>
                <a:gd name="T41" fmla="*/ 39 h 55"/>
                <a:gd name="T42" fmla="*/ 20 w 36"/>
                <a:gd name="T4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55">
                  <a:moveTo>
                    <a:pt x="20" y="55"/>
                  </a:moveTo>
                  <a:cubicBezTo>
                    <a:pt x="18" y="55"/>
                    <a:pt x="16" y="55"/>
                    <a:pt x="13" y="54"/>
                  </a:cubicBezTo>
                  <a:cubicBezTo>
                    <a:pt x="12" y="53"/>
                    <a:pt x="11" y="53"/>
                    <a:pt x="11" y="53"/>
                  </a:cubicBezTo>
                  <a:cubicBezTo>
                    <a:pt x="8" y="53"/>
                    <a:pt x="6" y="55"/>
                    <a:pt x="5" y="5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43"/>
                    <a:pt x="10" y="53"/>
                    <a:pt x="20" y="53"/>
                  </a:cubicBezTo>
                  <a:cubicBezTo>
                    <a:pt x="27" y="53"/>
                    <a:pt x="30" y="47"/>
                    <a:pt x="30" y="43"/>
                  </a:cubicBezTo>
                  <a:cubicBezTo>
                    <a:pt x="30" y="37"/>
                    <a:pt x="26" y="34"/>
                    <a:pt x="17" y="31"/>
                  </a:cubicBezTo>
                  <a:cubicBezTo>
                    <a:pt x="12" y="29"/>
                    <a:pt x="3" y="25"/>
                    <a:pt x="3" y="14"/>
                  </a:cubicBezTo>
                  <a:cubicBezTo>
                    <a:pt x="3" y="8"/>
                    <a:pt x="7" y="0"/>
                    <a:pt x="17" y="0"/>
                  </a:cubicBezTo>
                  <a:cubicBezTo>
                    <a:pt x="19" y="0"/>
                    <a:pt x="20" y="0"/>
                    <a:pt x="24" y="1"/>
                  </a:cubicBezTo>
                  <a:cubicBezTo>
                    <a:pt x="25" y="1"/>
                    <a:pt x="26" y="1"/>
                    <a:pt x="26" y="1"/>
                  </a:cubicBezTo>
                  <a:cubicBezTo>
                    <a:pt x="27" y="1"/>
                    <a:pt x="28" y="1"/>
                    <a:pt x="30" y="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1" y="10"/>
                    <a:pt x="29" y="8"/>
                  </a:cubicBezTo>
                  <a:cubicBezTo>
                    <a:pt x="26" y="4"/>
                    <a:pt x="22" y="2"/>
                    <a:pt x="17" y="2"/>
                  </a:cubicBezTo>
                  <a:cubicBezTo>
                    <a:pt x="12" y="2"/>
                    <a:pt x="8" y="6"/>
                    <a:pt x="8" y="11"/>
                  </a:cubicBezTo>
                  <a:cubicBezTo>
                    <a:pt x="8" y="17"/>
                    <a:pt x="12" y="19"/>
                    <a:pt x="20" y="23"/>
                  </a:cubicBezTo>
                  <a:cubicBezTo>
                    <a:pt x="30" y="26"/>
                    <a:pt x="36" y="30"/>
                    <a:pt x="36" y="39"/>
                  </a:cubicBezTo>
                  <a:cubicBezTo>
                    <a:pt x="36" y="47"/>
                    <a:pt x="30" y="55"/>
                    <a:pt x="2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ṣḷíḑè"/>
            <p:cNvSpPr/>
            <p:nvPr/>
          </p:nvSpPr>
          <p:spPr bwMode="auto">
            <a:xfrm>
              <a:off x="5448333" y="3875097"/>
              <a:ext cx="173038" cy="217488"/>
            </a:xfrm>
            <a:custGeom>
              <a:avLst/>
              <a:gdLst>
                <a:gd name="T0" fmla="*/ 23 w 46"/>
                <a:gd name="T1" fmla="*/ 55 h 55"/>
                <a:gd name="T2" fmla="*/ 0 w 46"/>
                <a:gd name="T3" fmla="*/ 27 h 55"/>
                <a:gd name="T4" fmla="*/ 23 w 46"/>
                <a:gd name="T5" fmla="*/ 0 h 55"/>
                <a:gd name="T6" fmla="*/ 46 w 46"/>
                <a:gd name="T7" fmla="*/ 27 h 55"/>
                <a:gd name="T8" fmla="*/ 23 w 46"/>
                <a:gd name="T9" fmla="*/ 55 h 55"/>
                <a:gd name="T10" fmla="*/ 23 w 46"/>
                <a:gd name="T11" fmla="*/ 2 h 55"/>
                <a:gd name="T12" fmla="*/ 9 w 46"/>
                <a:gd name="T13" fmla="*/ 27 h 55"/>
                <a:gd name="T14" fmla="*/ 23 w 46"/>
                <a:gd name="T15" fmla="*/ 53 h 55"/>
                <a:gd name="T16" fmla="*/ 32 w 46"/>
                <a:gd name="T17" fmla="*/ 47 h 55"/>
                <a:gd name="T18" fmla="*/ 37 w 46"/>
                <a:gd name="T19" fmla="*/ 27 h 55"/>
                <a:gd name="T20" fmla="*/ 23 w 46"/>
                <a:gd name="T2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55">
                  <a:moveTo>
                    <a:pt x="23" y="55"/>
                  </a:moveTo>
                  <a:cubicBezTo>
                    <a:pt x="14" y="55"/>
                    <a:pt x="0" y="47"/>
                    <a:pt x="0" y="27"/>
                  </a:cubicBezTo>
                  <a:cubicBezTo>
                    <a:pt x="0" y="8"/>
                    <a:pt x="14" y="0"/>
                    <a:pt x="23" y="0"/>
                  </a:cubicBezTo>
                  <a:cubicBezTo>
                    <a:pt x="32" y="0"/>
                    <a:pt x="46" y="8"/>
                    <a:pt x="46" y="27"/>
                  </a:cubicBezTo>
                  <a:cubicBezTo>
                    <a:pt x="46" y="47"/>
                    <a:pt x="32" y="55"/>
                    <a:pt x="23" y="55"/>
                  </a:cubicBezTo>
                  <a:close/>
                  <a:moveTo>
                    <a:pt x="23" y="2"/>
                  </a:moveTo>
                  <a:cubicBezTo>
                    <a:pt x="16" y="2"/>
                    <a:pt x="9" y="10"/>
                    <a:pt x="9" y="27"/>
                  </a:cubicBezTo>
                  <a:cubicBezTo>
                    <a:pt x="9" y="42"/>
                    <a:pt x="15" y="53"/>
                    <a:pt x="23" y="53"/>
                  </a:cubicBezTo>
                  <a:cubicBezTo>
                    <a:pt x="28" y="53"/>
                    <a:pt x="31" y="49"/>
                    <a:pt x="32" y="47"/>
                  </a:cubicBezTo>
                  <a:cubicBezTo>
                    <a:pt x="35" y="42"/>
                    <a:pt x="37" y="34"/>
                    <a:pt x="37" y="27"/>
                  </a:cubicBezTo>
                  <a:cubicBezTo>
                    <a:pt x="37" y="14"/>
                    <a:pt x="31" y="2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îš1íḑé"/>
            <p:cNvSpPr/>
            <p:nvPr/>
          </p:nvSpPr>
          <p:spPr bwMode="auto">
            <a:xfrm>
              <a:off x="5640420" y="3879860"/>
              <a:ext cx="184150" cy="212725"/>
            </a:xfrm>
            <a:custGeom>
              <a:avLst/>
              <a:gdLst>
                <a:gd name="T0" fmla="*/ 49 w 49"/>
                <a:gd name="T1" fmla="*/ 3 h 54"/>
                <a:gd name="T2" fmla="*/ 47 w 49"/>
                <a:gd name="T3" fmla="*/ 3 h 54"/>
                <a:gd name="T4" fmla="*/ 42 w 49"/>
                <a:gd name="T5" fmla="*/ 8 h 54"/>
                <a:gd name="T6" fmla="*/ 42 w 49"/>
                <a:gd name="T7" fmla="*/ 37 h 54"/>
                <a:gd name="T8" fmla="*/ 25 w 49"/>
                <a:gd name="T9" fmla="*/ 54 h 54"/>
                <a:gd name="T10" fmla="*/ 8 w 49"/>
                <a:gd name="T11" fmla="*/ 36 h 54"/>
                <a:gd name="T12" fmla="*/ 8 w 49"/>
                <a:gd name="T13" fmla="*/ 8 h 54"/>
                <a:gd name="T14" fmla="*/ 3 w 49"/>
                <a:gd name="T15" fmla="*/ 3 h 54"/>
                <a:gd name="T16" fmla="*/ 0 w 49"/>
                <a:gd name="T17" fmla="*/ 3 h 54"/>
                <a:gd name="T18" fmla="*/ 0 w 49"/>
                <a:gd name="T19" fmla="*/ 0 h 54"/>
                <a:gd name="T20" fmla="*/ 23 w 49"/>
                <a:gd name="T21" fmla="*/ 0 h 54"/>
                <a:gd name="T22" fmla="*/ 23 w 49"/>
                <a:gd name="T23" fmla="*/ 3 h 54"/>
                <a:gd name="T24" fmla="*/ 21 w 49"/>
                <a:gd name="T25" fmla="*/ 3 h 54"/>
                <a:gd name="T26" fmla="*/ 16 w 49"/>
                <a:gd name="T27" fmla="*/ 8 h 54"/>
                <a:gd name="T28" fmla="*/ 16 w 49"/>
                <a:gd name="T29" fmla="*/ 35 h 54"/>
                <a:gd name="T30" fmla="*/ 28 w 49"/>
                <a:gd name="T31" fmla="*/ 51 h 54"/>
                <a:gd name="T32" fmla="*/ 39 w 49"/>
                <a:gd name="T33" fmla="*/ 37 h 54"/>
                <a:gd name="T34" fmla="*/ 39 w 49"/>
                <a:gd name="T35" fmla="*/ 8 h 54"/>
                <a:gd name="T36" fmla="*/ 34 w 49"/>
                <a:gd name="T37" fmla="*/ 3 h 54"/>
                <a:gd name="T38" fmla="*/ 33 w 49"/>
                <a:gd name="T39" fmla="*/ 3 h 54"/>
                <a:gd name="T40" fmla="*/ 33 w 49"/>
                <a:gd name="T41" fmla="*/ 0 h 54"/>
                <a:gd name="T42" fmla="*/ 49 w 49"/>
                <a:gd name="T43" fmla="*/ 0 h 54"/>
                <a:gd name="T44" fmla="*/ 49 w 49"/>
                <a:gd name="T4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4">
                  <a:moveTo>
                    <a:pt x="49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3" y="3"/>
                    <a:pt x="42" y="5"/>
                    <a:pt x="42" y="8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45"/>
                    <a:pt x="38" y="54"/>
                    <a:pt x="25" y="54"/>
                  </a:cubicBezTo>
                  <a:cubicBezTo>
                    <a:pt x="16" y="54"/>
                    <a:pt x="8" y="50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6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6" y="8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6"/>
                    <a:pt x="21" y="51"/>
                    <a:pt x="28" y="51"/>
                  </a:cubicBezTo>
                  <a:cubicBezTo>
                    <a:pt x="34" y="51"/>
                    <a:pt x="39" y="45"/>
                    <a:pt x="39" y="37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ṥlíḓe"/>
            <p:cNvSpPr/>
            <p:nvPr/>
          </p:nvSpPr>
          <p:spPr bwMode="auto">
            <a:xfrm>
              <a:off x="5843620" y="3879860"/>
              <a:ext cx="188913" cy="207963"/>
            </a:xfrm>
            <a:custGeom>
              <a:avLst/>
              <a:gdLst>
                <a:gd name="T0" fmla="*/ 48 w 50"/>
                <a:gd name="T1" fmla="*/ 15 h 53"/>
                <a:gd name="T2" fmla="*/ 34 w 50"/>
                <a:gd name="T3" fmla="*/ 3 h 53"/>
                <a:gd name="T4" fmla="*/ 29 w 50"/>
                <a:gd name="T5" fmla="*/ 8 h 53"/>
                <a:gd name="T6" fmla="*/ 29 w 50"/>
                <a:gd name="T7" fmla="*/ 45 h 53"/>
                <a:gd name="T8" fmla="*/ 34 w 50"/>
                <a:gd name="T9" fmla="*/ 50 h 53"/>
                <a:gd name="T10" fmla="*/ 38 w 50"/>
                <a:gd name="T11" fmla="*/ 50 h 53"/>
                <a:gd name="T12" fmla="*/ 38 w 50"/>
                <a:gd name="T13" fmla="*/ 53 h 53"/>
                <a:gd name="T14" fmla="*/ 12 w 50"/>
                <a:gd name="T15" fmla="*/ 53 h 53"/>
                <a:gd name="T16" fmla="*/ 12 w 50"/>
                <a:gd name="T17" fmla="*/ 50 h 53"/>
                <a:gd name="T18" fmla="*/ 16 w 50"/>
                <a:gd name="T19" fmla="*/ 50 h 53"/>
                <a:gd name="T20" fmla="*/ 21 w 50"/>
                <a:gd name="T21" fmla="*/ 45 h 53"/>
                <a:gd name="T22" fmla="*/ 21 w 50"/>
                <a:gd name="T23" fmla="*/ 8 h 53"/>
                <a:gd name="T24" fmla="*/ 16 w 50"/>
                <a:gd name="T25" fmla="*/ 3 h 53"/>
                <a:gd name="T26" fmla="*/ 2 w 50"/>
                <a:gd name="T27" fmla="*/ 15 h 53"/>
                <a:gd name="T28" fmla="*/ 0 w 50"/>
                <a:gd name="T29" fmla="*/ 14 h 53"/>
                <a:gd name="T30" fmla="*/ 5 w 50"/>
                <a:gd name="T31" fmla="*/ 0 h 53"/>
                <a:gd name="T32" fmla="*/ 45 w 50"/>
                <a:gd name="T33" fmla="*/ 0 h 53"/>
                <a:gd name="T34" fmla="*/ 50 w 50"/>
                <a:gd name="T35" fmla="*/ 14 h 53"/>
                <a:gd name="T36" fmla="*/ 48 w 50"/>
                <a:gd name="T3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53">
                  <a:moveTo>
                    <a:pt x="48" y="15"/>
                  </a:moveTo>
                  <a:cubicBezTo>
                    <a:pt x="43" y="6"/>
                    <a:pt x="40" y="3"/>
                    <a:pt x="34" y="3"/>
                  </a:cubicBezTo>
                  <a:cubicBezTo>
                    <a:pt x="30" y="3"/>
                    <a:pt x="29" y="4"/>
                    <a:pt x="29" y="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8"/>
                    <a:pt x="31" y="50"/>
                    <a:pt x="34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0" y="50"/>
                    <a:pt x="21" y="48"/>
                    <a:pt x="21" y="4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4"/>
                    <a:pt x="20" y="3"/>
                    <a:pt x="16" y="3"/>
                  </a:cubicBezTo>
                  <a:cubicBezTo>
                    <a:pt x="8" y="3"/>
                    <a:pt x="5" y="10"/>
                    <a:pt x="2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0" y="14"/>
                    <a:pt x="50" y="14"/>
                    <a:pt x="50" y="14"/>
                  </a:cubicBezTo>
                  <a:lnTo>
                    <a:pt x="4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íSlïḑê"/>
            <p:cNvSpPr/>
            <p:nvPr/>
          </p:nvSpPr>
          <p:spPr bwMode="auto">
            <a:xfrm>
              <a:off x="6049995" y="3879860"/>
              <a:ext cx="196850" cy="207963"/>
            </a:xfrm>
            <a:custGeom>
              <a:avLst/>
              <a:gdLst>
                <a:gd name="T0" fmla="*/ 30 w 52"/>
                <a:gd name="T1" fmla="*/ 53 h 53"/>
                <a:gd name="T2" fmla="*/ 30 w 52"/>
                <a:gd name="T3" fmla="*/ 50 h 53"/>
                <a:gd name="T4" fmla="*/ 32 w 52"/>
                <a:gd name="T5" fmla="*/ 50 h 53"/>
                <a:gd name="T6" fmla="*/ 37 w 52"/>
                <a:gd name="T7" fmla="*/ 46 h 53"/>
                <a:gd name="T8" fmla="*/ 37 w 52"/>
                <a:gd name="T9" fmla="*/ 28 h 53"/>
                <a:gd name="T10" fmla="*/ 16 w 52"/>
                <a:gd name="T11" fmla="*/ 28 h 53"/>
                <a:gd name="T12" fmla="*/ 16 w 52"/>
                <a:gd name="T13" fmla="*/ 46 h 53"/>
                <a:gd name="T14" fmla="*/ 21 w 52"/>
                <a:gd name="T15" fmla="*/ 50 h 53"/>
                <a:gd name="T16" fmla="*/ 23 w 52"/>
                <a:gd name="T17" fmla="*/ 50 h 53"/>
                <a:gd name="T18" fmla="*/ 23 w 52"/>
                <a:gd name="T19" fmla="*/ 53 h 53"/>
                <a:gd name="T20" fmla="*/ 0 w 52"/>
                <a:gd name="T21" fmla="*/ 53 h 53"/>
                <a:gd name="T22" fmla="*/ 0 w 52"/>
                <a:gd name="T23" fmla="*/ 50 h 53"/>
                <a:gd name="T24" fmla="*/ 3 w 52"/>
                <a:gd name="T25" fmla="*/ 50 h 53"/>
                <a:gd name="T26" fmla="*/ 8 w 52"/>
                <a:gd name="T27" fmla="*/ 46 h 53"/>
                <a:gd name="T28" fmla="*/ 8 w 52"/>
                <a:gd name="T29" fmla="*/ 8 h 53"/>
                <a:gd name="T30" fmla="*/ 3 w 52"/>
                <a:gd name="T31" fmla="*/ 3 h 53"/>
                <a:gd name="T32" fmla="*/ 0 w 52"/>
                <a:gd name="T33" fmla="*/ 3 h 53"/>
                <a:gd name="T34" fmla="*/ 0 w 52"/>
                <a:gd name="T35" fmla="*/ 0 h 53"/>
                <a:gd name="T36" fmla="*/ 23 w 52"/>
                <a:gd name="T37" fmla="*/ 0 h 53"/>
                <a:gd name="T38" fmla="*/ 23 w 52"/>
                <a:gd name="T39" fmla="*/ 3 h 53"/>
                <a:gd name="T40" fmla="*/ 21 w 52"/>
                <a:gd name="T41" fmla="*/ 3 h 53"/>
                <a:gd name="T42" fmla="*/ 16 w 52"/>
                <a:gd name="T43" fmla="*/ 8 h 53"/>
                <a:gd name="T44" fmla="*/ 16 w 52"/>
                <a:gd name="T45" fmla="*/ 25 h 53"/>
                <a:gd name="T46" fmla="*/ 37 w 52"/>
                <a:gd name="T47" fmla="*/ 25 h 53"/>
                <a:gd name="T48" fmla="*/ 37 w 52"/>
                <a:gd name="T49" fmla="*/ 8 h 53"/>
                <a:gd name="T50" fmla="*/ 32 w 52"/>
                <a:gd name="T51" fmla="*/ 3 h 53"/>
                <a:gd name="T52" fmla="*/ 30 w 52"/>
                <a:gd name="T53" fmla="*/ 3 h 53"/>
                <a:gd name="T54" fmla="*/ 30 w 52"/>
                <a:gd name="T55" fmla="*/ 0 h 53"/>
                <a:gd name="T56" fmla="*/ 52 w 52"/>
                <a:gd name="T57" fmla="*/ 0 h 53"/>
                <a:gd name="T58" fmla="*/ 52 w 52"/>
                <a:gd name="T59" fmla="*/ 3 h 53"/>
                <a:gd name="T60" fmla="*/ 50 w 52"/>
                <a:gd name="T61" fmla="*/ 3 h 53"/>
                <a:gd name="T62" fmla="*/ 45 w 52"/>
                <a:gd name="T63" fmla="*/ 8 h 53"/>
                <a:gd name="T64" fmla="*/ 45 w 52"/>
                <a:gd name="T65" fmla="*/ 46 h 53"/>
                <a:gd name="T66" fmla="*/ 50 w 52"/>
                <a:gd name="T67" fmla="*/ 50 h 53"/>
                <a:gd name="T68" fmla="*/ 52 w 52"/>
                <a:gd name="T69" fmla="*/ 50 h 53"/>
                <a:gd name="T70" fmla="*/ 52 w 52"/>
                <a:gd name="T71" fmla="*/ 53 h 53"/>
                <a:gd name="T72" fmla="*/ 30 w 52"/>
                <a:gd name="T7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53">
                  <a:moveTo>
                    <a:pt x="30" y="53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6" y="50"/>
                    <a:pt x="37" y="49"/>
                    <a:pt x="37" y="46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9"/>
                    <a:pt x="17" y="50"/>
                    <a:pt x="21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6" y="50"/>
                    <a:pt x="8" y="49"/>
                    <a:pt x="8" y="4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6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6" y="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4"/>
                    <a:pt x="36" y="3"/>
                    <a:pt x="32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6" y="3"/>
                    <a:pt x="45" y="4"/>
                    <a:pt x="45" y="8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9"/>
                    <a:pt x="46" y="50"/>
                    <a:pt x="50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3"/>
                    <a:pt x="52" y="53"/>
                    <a:pt x="52" y="53"/>
                  </a:cubicBezTo>
                  <a:lnTo>
                    <a:pt x="3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ṧḷïḑè"/>
            <p:cNvSpPr/>
            <p:nvPr/>
          </p:nvSpPr>
          <p:spPr bwMode="auto">
            <a:xfrm>
              <a:off x="6264308" y="3879860"/>
              <a:ext cx="161925" cy="207963"/>
            </a:xfrm>
            <a:custGeom>
              <a:avLst/>
              <a:gdLst>
                <a:gd name="T0" fmla="*/ 0 w 43"/>
                <a:gd name="T1" fmla="*/ 0 h 53"/>
                <a:gd name="T2" fmla="*/ 37 w 43"/>
                <a:gd name="T3" fmla="*/ 0 h 53"/>
                <a:gd name="T4" fmla="*/ 41 w 43"/>
                <a:gd name="T5" fmla="*/ 12 h 53"/>
                <a:gd name="T6" fmla="*/ 40 w 43"/>
                <a:gd name="T7" fmla="*/ 13 h 53"/>
                <a:gd name="T8" fmla="*/ 22 w 43"/>
                <a:gd name="T9" fmla="*/ 3 h 53"/>
                <a:gd name="T10" fmla="*/ 20 w 43"/>
                <a:gd name="T11" fmla="*/ 3 h 53"/>
                <a:gd name="T12" fmla="*/ 15 w 43"/>
                <a:gd name="T13" fmla="*/ 8 h 53"/>
                <a:gd name="T14" fmla="*/ 15 w 43"/>
                <a:gd name="T15" fmla="*/ 25 h 53"/>
                <a:gd name="T16" fmla="*/ 21 w 43"/>
                <a:gd name="T17" fmla="*/ 25 h 53"/>
                <a:gd name="T18" fmla="*/ 30 w 43"/>
                <a:gd name="T19" fmla="*/ 18 h 53"/>
                <a:gd name="T20" fmla="*/ 30 w 43"/>
                <a:gd name="T21" fmla="*/ 16 h 53"/>
                <a:gd name="T22" fmla="*/ 32 w 43"/>
                <a:gd name="T23" fmla="*/ 16 h 53"/>
                <a:gd name="T24" fmla="*/ 32 w 43"/>
                <a:gd name="T25" fmla="*/ 36 h 53"/>
                <a:gd name="T26" fmla="*/ 30 w 43"/>
                <a:gd name="T27" fmla="*/ 36 h 53"/>
                <a:gd name="T28" fmla="*/ 30 w 43"/>
                <a:gd name="T29" fmla="*/ 34 h 53"/>
                <a:gd name="T30" fmla="*/ 22 w 43"/>
                <a:gd name="T31" fmla="*/ 27 h 53"/>
                <a:gd name="T32" fmla="*/ 15 w 43"/>
                <a:gd name="T33" fmla="*/ 27 h 53"/>
                <a:gd name="T34" fmla="*/ 15 w 43"/>
                <a:gd name="T35" fmla="*/ 46 h 53"/>
                <a:gd name="T36" fmla="*/ 20 w 43"/>
                <a:gd name="T37" fmla="*/ 50 h 53"/>
                <a:gd name="T38" fmla="*/ 24 w 43"/>
                <a:gd name="T39" fmla="*/ 50 h 53"/>
                <a:gd name="T40" fmla="*/ 41 w 43"/>
                <a:gd name="T41" fmla="*/ 39 h 53"/>
                <a:gd name="T42" fmla="*/ 43 w 43"/>
                <a:gd name="T43" fmla="*/ 40 h 53"/>
                <a:gd name="T44" fmla="*/ 38 w 43"/>
                <a:gd name="T45" fmla="*/ 53 h 53"/>
                <a:gd name="T46" fmla="*/ 0 w 43"/>
                <a:gd name="T47" fmla="*/ 53 h 53"/>
                <a:gd name="T48" fmla="*/ 0 w 43"/>
                <a:gd name="T49" fmla="*/ 50 h 53"/>
                <a:gd name="T50" fmla="*/ 2 w 43"/>
                <a:gd name="T51" fmla="*/ 50 h 53"/>
                <a:gd name="T52" fmla="*/ 7 w 43"/>
                <a:gd name="T53" fmla="*/ 46 h 53"/>
                <a:gd name="T54" fmla="*/ 7 w 43"/>
                <a:gd name="T55" fmla="*/ 8 h 53"/>
                <a:gd name="T56" fmla="*/ 2 w 43"/>
                <a:gd name="T57" fmla="*/ 3 h 53"/>
                <a:gd name="T58" fmla="*/ 0 w 43"/>
                <a:gd name="T59" fmla="*/ 3 h 53"/>
                <a:gd name="T60" fmla="*/ 0 w 43"/>
                <a:gd name="T6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53">
                  <a:moveTo>
                    <a:pt x="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4" y="6"/>
                    <a:pt x="31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5" y="25"/>
                    <a:pt x="30" y="23"/>
                    <a:pt x="30" y="18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1"/>
                    <a:pt x="27" y="27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7" y="50"/>
                    <a:pt x="20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3" y="50"/>
                    <a:pt x="39" y="42"/>
                    <a:pt x="41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6" y="50"/>
                    <a:pt x="7" y="49"/>
                    <a:pt x="7" y="4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6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š1íďé"/>
            <p:cNvSpPr/>
            <p:nvPr/>
          </p:nvSpPr>
          <p:spPr bwMode="auto">
            <a:xfrm>
              <a:off x="6442108" y="3875097"/>
              <a:ext cx="195263" cy="212725"/>
            </a:xfrm>
            <a:custGeom>
              <a:avLst/>
              <a:gdLst>
                <a:gd name="T0" fmla="*/ 29 w 52"/>
                <a:gd name="T1" fmla="*/ 54 h 54"/>
                <a:gd name="T2" fmla="*/ 29 w 52"/>
                <a:gd name="T3" fmla="*/ 51 h 54"/>
                <a:gd name="T4" fmla="*/ 33 w 52"/>
                <a:gd name="T5" fmla="*/ 51 h 54"/>
                <a:gd name="T6" fmla="*/ 36 w 52"/>
                <a:gd name="T7" fmla="*/ 49 h 54"/>
                <a:gd name="T8" fmla="*/ 35 w 52"/>
                <a:gd name="T9" fmla="*/ 45 h 54"/>
                <a:gd name="T10" fmla="*/ 32 w 52"/>
                <a:gd name="T11" fmla="*/ 35 h 54"/>
                <a:gd name="T12" fmla="*/ 14 w 52"/>
                <a:gd name="T13" fmla="*/ 35 h 54"/>
                <a:gd name="T14" fmla="*/ 11 w 52"/>
                <a:gd name="T15" fmla="*/ 47 h 54"/>
                <a:gd name="T16" fmla="*/ 10 w 52"/>
                <a:gd name="T17" fmla="*/ 49 h 54"/>
                <a:gd name="T18" fmla="*/ 14 w 52"/>
                <a:gd name="T19" fmla="*/ 51 h 54"/>
                <a:gd name="T20" fmla="*/ 17 w 52"/>
                <a:gd name="T21" fmla="*/ 51 h 54"/>
                <a:gd name="T22" fmla="*/ 17 w 52"/>
                <a:gd name="T23" fmla="*/ 54 h 54"/>
                <a:gd name="T24" fmla="*/ 0 w 52"/>
                <a:gd name="T25" fmla="*/ 54 h 54"/>
                <a:gd name="T26" fmla="*/ 0 w 52"/>
                <a:gd name="T27" fmla="*/ 51 h 54"/>
                <a:gd name="T28" fmla="*/ 2 w 52"/>
                <a:gd name="T29" fmla="*/ 51 h 54"/>
                <a:gd name="T30" fmla="*/ 9 w 52"/>
                <a:gd name="T31" fmla="*/ 46 h 54"/>
                <a:gd name="T32" fmla="*/ 22 w 52"/>
                <a:gd name="T33" fmla="*/ 1 h 54"/>
                <a:gd name="T34" fmla="*/ 28 w 52"/>
                <a:gd name="T35" fmla="*/ 0 h 54"/>
                <a:gd name="T36" fmla="*/ 44 w 52"/>
                <a:gd name="T37" fmla="*/ 45 h 54"/>
                <a:gd name="T38" fmla="*/ 50 w 52"/>
                <a:gd name="T39" fmla="*/ 51 h 54"/>
                <a:gd name="T40" fmla="*/ 52 w 52"/>
                <a:gd name="T41" fmla="*/ 51 h 54"/>
                <a:gd name="T42" fmla="*/ 52 w 52"/>
                <a:gd name="T43" fmla="*/ 54 h 54"/>
                <a:gd name="T44" fmla="*/ 29 w 52"/>
                <a:gd name="T45" fmla="*/ 54 h 54"/>
                <a:gd name="T46" fmla="*/ 22 w 52"/>
                <a:gd name="T47" fmla="*/ 7 h 54"/>
                <a:gd name="T48" fmla="*/ 15 w 52"/>
                <a:gd name="T49" fmla="*/ 33 h 54"/>
                <a:gd name="T50" fmla="*/ 31 w 52"/>
                <a:gd name="T51" fmla="*/ 33 h 54"/>
                <a:gd name="T52" fmla="*/ 22 w 52"/>
                <a:gd name="T5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2" h="54">
                  <a:moveTo>
                    <a:pt x="29" y="54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4" y="51"/>
                    <a:pt x="36" y="51"/>
                    <a:pt x="36" y="49"/>
                  </a:cubicBezTo>
                  <a:cubicBezTo>
                    <a:pt x="36" y="48"/>
                    <a:pt x="35" y="46"/>
                    <a:pt x="35" y="4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0" y="48"/>
                    <a:pt x="10" y="49"/>
                  </a:cubicBezTo>
                  <a:cubicBezTo>
                    <a:pt x="10" y="50"/>
                    <a:pt x="12" y="51"/>
                    <a:pt x="14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4" y="51"/>
                    <a:pt x="7" y="51"/>
                    <a:pt x="9" y="4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8"/>
                    <a:pt x="46" y="51"/>
                    <a:pt x="50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2" y="54"/>
                    <a:pt x="52" y="54"/>
                    <a:pt x="52" y="54"/>
                  </a:cubicBezTo>
                  <a:lnTo>
                    <a:pt x="29" y="54"/>
                  </a:lnTo>
                  <a:close/>
                  <a:moveTo>
                    <a:pt x="22" y="7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îŝḻïḍê"/>
            <p:cNvSpPr/>
            <p:nvPr/>
          </p:nvSpPr>
          <p:spPr bwMode="auto">
            <a:xfrm>
              <a:off x="6648483" y="3875097"/>
              <a:ext cx="134938" cy="217488"/>
            </a:xfrm>
            <a:custGeom>
              <a:avLst/>
              <a:gdLst>
                <a:gd name="T0" fmla="*/ 20 w 36"/>
                <a:gd name="T1" fmla="*/ 55 h 55"/>
                <a:gd name="T2" fmla="*/ 14 w 36"/>
                <a:gd name="T3" fmla="*/ 54 h 55"/>
                <a:gd name="T4" fmla="*/ 11 w 36"/>
                <a:gd name="T5" fmla="*/ 53 h 55"/>
                <a:gd name="T6" fmla="*/ 5 w 36"/>
                <a:gd name="T7" fmla="*/ 55 h 55"/>
                <a:gd name="T8" fmla="*/ 0 w 36"/>
                <a:gd name="T9" fmla="*/ 41 h 55"/>
                <a:gd name="T10" fmla="*/ 2 w 36"/>
                <a:gd name="T11" fmla="*/ 40 h 55"/>
                <a:gd name="T12" fmla="*/ 20 w 36"/>
                <a:gd name="T13" fmla="*/ 53 h 55"/>
                <a:gd name="T14" fmla="*/ 31 w 36"/>
                <a:gd name="T15" fmla="*/ 43 h 55"/>
                <a:gd name="T16" fmla="*/ 17 w 36"/>
                <a:gd name="T17" fmla="*/ 31 h 55"/>
                <a:gd name="T18" fmla="*/ 3 w 36"/>
                <a:gd name="T19" fmla="*/ 14 h 55"/>
                <a:gd name="T20" fmla="*/ 17 w 36"/>
                <a:gd name="T21" fmla="*/ 0 h 55"/>
                <a:gd name="T22" fmla="*/ 24 w 36"/>
                <a:gd name="T23" fmla="*/ 1 h 55"/>
                <a:gd name="T24" fmla="*/ 26 w 36"/>
                <a:gd name="T25" fmla="*/ 1 h 55"/>
                <a:gd name="T26" fmla="*/ 30 w 36"/>
                <a:gd name="T27" fmla="*/ 0 h 55"/>
                <a:gd name="T28" fmla="*/ 35 w 36"/>
                <a:gd name="T29" fmla="*/ 13 h 55"/>
                <a:gd name="T30" fmla="*/ 33 w 36"/>
                <a:gd name="T31" fmla="*/ 13 h 55"/>
                <a:gd name="T32" fmla="*/ 30 w 36"/>
                <a:gd name="T33" fmla="*/ 8 h 55"/>
                <a:gd name="T34" fmla="*/ 17 w 36"/>
                <a:gd name="T35" fmla="*/ 2 h 55"/>
                <a:gd name="T36" fmla="*/ 8 w 36"/>
                <a:gd name="T37" fmla="*/ 11 h 55"/>
                <a:gd name="T38" fmla="*/ 20 w 36"/>
                <a:gd name="T39" fmla="*/ 23 h 55"/>
                <a:gd name="T40" fmla="*/ 36 w 36"/>
                <a:gd name="T41" fmla="*/ 39 h 55"/>
                <a:gd name="T42" fmla="*/ 20 w 36"/>
                <a:gd name="T4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55">
                  <a:moveTo>
                    <a:pt x="20" y="55"/>
                  </a:moveTo>
                  <a:cubicBezTo>
                    <a:pt x="19" y="55"/>
                    <a:pt x="16" y="55"/>
                    <a:pt x="14" y="54"/>
                  </a:cubicBezTo>
                  <a:cubicBezTo>
                    <a:pt x="12" y="53"/>
                    <a:pt x="12" y="53"/>
                    <a:pt x="11" y="53"/>
                  </a:cubicBezTo>
                  <a:cubicBezTo>
                    <a:pt x="9" y="53"/>
                    <a:pt x="6" y="55"/>
                    <a:pt x="5" y="5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43"/>
                    <a:pt x="10" y="53"/>
                    <a:pt x="20" y="53"/>
                  </a:cubicBezTo>
                  <a:cubicBezTo>
                    <a:pt x="27" y="53"/>
                    <a:pt x="31" y="47"/>
                    <a:pt x="31" y="43"/>
                  </a:cubicBezTo>
                  <a:cubicBezTo>
                    <a:pt x="31" y="37"/>
                    <a:pt x="26" y="34"/>
                    <a:pt x="17" y="31"/>
                  </a:cubicBezTo>
                  <a:cubicBezTo>
                    <a:pt x="13" y="29"/>
                    <a:pt x="3" y="25"/>
                    <a:pt x="3" y="14"/>
                  </a:cubicBezTo>
                  <a:cubicBezTo>
                    <a:pt x="3" y="8"/>
                    <a:pt x="8" y="0"/>
                    <a:pt x="17" y="0"/>
                  </a:cubicBezTo>
                  <a:cubicBezTo>
                    <a:pt x="19" y="0"/>
                    <a:pt x="20" y="0"/>
                    <a:pt x="24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"/>
                    <a:pt x="28" y="1"/>
                    <a:pt x="30" y="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1" y="10"/>
                    <a:pt x="30" y="8"/>
                  </a:cubicBezTo>
                  <a:cubicBezTo>
                    <a:pt x="26" y="4"/>
                    <a:pt x="22" y="2"/>
                    <a:pt x="17" y="2"/>
                  </a:cubicBezTo>
                  <a:cubicBezTo>
                    <a:pt x="12" y="2"/>
                    <a:pt x="8" y="6"/>
                    <a:pt x="8" y="11"/>
                  </a:cubicBezTo>
                  <a:cubicBezTo>
                    <a:pt x="8" y="17"/>
                    <a:pt x="12" y="19"/>
                    <a:pt x="20" y="23"/>
                  </a:cubicBezTo>
                  <a:cubicBezTo>
                    <a:pt x="30" y="26"/>
                    <a:pt x="36" y="30"/>
                    <a:pt x="36" y="39"/>
                  </a:cubicBezTo>
                  <a:cubicBezTo>
                    <a:pt x="36" y="47"/>
                    <a:pt x="30" y="55"/>
                    <a:pt x="2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íš1ïḑè"/>
            <p:cNvSpPr/>
            <p:nvPr/>
          </p:nvSpPr>
          <p:spPr bwMode="auto">
            <a:xfrm>
              <a:off x="6807233" y="3879860"/>
              <a:ext cx="187325" cy="207963"/>
            </a:xfrm>
            <a:custGeom>
              <a:avLst/>
              <a:gdLst>
                <a:gd name="T0" fmla="*/ 48 w 50"/>
                <a:gd name="T1" fmla="*/ 15 h 53"/>
                <a:gd name="T2" fmla="*/ 34 w 50"/>
                <a:gd name="T3" fmla="*/ 3 h 53"/>
                <a:gd name="T4" fmla="*/ 29 w 50"/>
                <a:gd name="T5" fmla="*/ 8 h 53"/>
                <a:gd name="T6" fmla="*/ 29 w 50"/>
                <a:gd name="T7" fmla="*/ 45 h 53"/>
                <a:gd name="T8" fmla="*/ 34 w 50"/>
                <a:gd name="T9" fmla="*/ 50 h 53"/>
                <a:gd name="T10" fmla="*/ 38 w 50"/>
                <a:gd name="T11" fmla="*/ 50 h 53"/>
                <a:gd name="T12" fmla="*/ 38 w 50"/>
                <a:gd name="T13" fmla="*/ 53 h 53"/>
                <a:gd name="T14" fmla="*/ 12 w 50"/>
                <a:gd name="T15" fmla="*/ 53 h 53"/>
                <a:gd name="T16" fmla="*/ 12 w 50"/>
                <a:gd name="T17" fmla="*/ 50 h 53"/>
                <a:gd name="T18" fmla="*/ 16 w 50"/>
                <a:gd name="T19" fmla="*/ 50 h 53"/>
                <a:gd name="T20" fmla="*/ 21 w 50"/>
                <a:gd name="T21" fmla="*/ 45 h 53"/>
                <a:gd name="T22" fmla="*/ 21 w 50"/>
                <a:gd name="T23" fmla="*/ 8 h 53"/>
                <a:gd name="T24" fmla="*/ 16 w 50"/>
                <a:gd name="T25" fmla="*/ 3 h 53"/>
                <a:gd name="T26" fmla="*/ 2 w 50"/>
                <a:gd name="T27" fmla="*/ 15 h 53"/>
                <a:gd name="T28" fmla="*/ 0 w 50"/>
                <a:gd name="T29" fmla="*/ 14 h 53"/>
                <a:gd name="T30" fmla="*/ 5 w 50"/>
                <a:gd name="T31" fmla="*/ 0 h 53"/>
                <a:gd name="T32" fmla="*/ 45 w 50"/>
                <a:gd name="T33" fmla="*/ 0 h 53"/>
                <a:gd name="T34" fmla="*/ 50 w 50"/>
                <a:gd name="T35" fmla="*/ 14 h 53"/>
                <a:gd name="T36" fmla="*/ 48 w 50"/>
                <a:gd name="T3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" h="53">
                  <a:moveTo>
                    <a:pt x="48" y="15"/>
                  </a:moveTo>
                  <a:cubicBezTo>
                    <a:pt x="44" y="6"/>
                    <a:pt x="40" y="3"/>
                    <a:pt x="34" y="3"/>
                  </a:cubicBezTo>
                  <a:cubicBezTo>
                    <a:pt x="30" y="3"/>
                    <a:pt x="29" y="4"/>
                    <a:pt x="29" y="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8"/>
                    <a:pt x="31" y="50"/>
                    <a:pt x="34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0" y="50"/>
                    <a:pt x="21" y="48"/>
                    <a:pt x="21" y="4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4"/>
                    <a:pt x="20" y="3"/>
                    <a:pt x="16" y="3"/>
                  </a:cubicBezTo>
                  <a:cubicBezTo>
                    <a:pt x="9" y="3"/>
                    <a:pt x="5" y="10"/>
                    <a:pt x="2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0" y="14"/>
                    <a:pt x="50" y="14"/>
                    <a:pt x="50" y="14"/>
                  </a:cubicBezTo>
                  <a:lnTo>
                    <a:pt x="4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ïṩḻîḑè"/>
            <p:cNvSpPr/>
            <p:nvPr/>
          </p:nvSpPr>
          <p:spPr bwMode="auto">
            <a:xfrm>
              <a:off x="7100920" y="3879860"/>
              <a:ext cx="184150" cy="212725"/>
            </a:xfrm>
            <a:custGeom>
              <a:avLst/>
              <a:gdLst>
                <a:gd name="T0" fmla="*/ 49 w 49"/>
                <a:gd name="T1" fmla="*/ 3 h 54"/>
                <a:gd name="T2" fmla="*/ 46 w 49"/>
                <a:gd name="T3" fmla="*/ 3 h 54"/>
                <a:gd name="T4" fmla="*/ 42 w 49"/>
                <a:gd name="T5" fmla="*/ 8 h 54"/>
                <a:gd name="T6" fmla="*/ 42 w 49"/>
                <a:gd name="T7" fmla="*/ 37 h 54"/>
                <a:gd name="T8" fmla="*/ 25 w 49"/>
                <a:gd name="T9" fmla="*/ 54 h 54"/>
                <a:gd name="T10" fmla="*/ 8 w 49"/>
                <a:gd name="T11" fmla="*/ 36 h 54"/>
                <a:gd name="T12" fmla="*/ 8 w 49"/>
                <a:gd name="T13" fmla="*/ 8 h 54"/>
                <a:gd name="T14" fmla="*/ 3 w 49"/>
                <a:gd name="T15" fmla="*/ 3 h 54"/>
                <a:gd name="T16" fmla="*/ 0 w 49"/>
                <a:gd name="T17" fmla="*/ 3 h 54"/>
                <a:gd name="T18" fmla="*/ 0 w 49"/>
                <a:gd name="T19" fmla="*/ 0 h 54"/>
                <a:gd name="T20" fmla="*/ 23 w 49"/>
                <a:gd name="T21" fmla="*/ 0 h 54"/>
                <a:gd name="T22" fmla="*/ 23 w 49"/>
                <a:gd name="T23" fmla="*/ 3 h 54"/>
                <a:gd name="T24" fmla="*/ 21 w 49"/>
                <a:gd name="T25" fmla="*/ 3 h 54"/>
                <a:gd name="T26" fmla="*/ 16 w 49"/>
                <a:gd name="T27" fmla="*/ 8 h 54"/>
                <a:gd name="T28" fmla="*/ 16 w 49"/>
                <a:gd name="T29" fmla="*/ 35 h 54"/>
                <a:gd name="T30" fmla="*/ 28 w 49"/>
                <a:gd name="T31" fmla="*/ 51 h 54"/>
                <a:gd name="T32" fmla="*/ 39 w 49"/>
                <a:gd name="T33" fmla="*/ 37 h 54"/>
                <a:gd name="T34" fmla="*/ 39 w 49"/>
                <a:gd name="T35" fmla="*/ 8 h 54"/>
                <a:gd name="T36" fmla="*/ 34 w 49"/>
                <a:gd name="T37" fmla="*/ 3 h 54"/>
                <a:gd name="T38" fmla="*/ 33 w 49"/>
                <a:gd name="T39" fmla="*/ 3 h 54"/>
                <a:gd name="T40" fmla="*/ 33 w 49"/>
                <a:gd name="T41" fmla="*/ 0 h 54"/>
                <a:gd name="T42" fmla="*/ 49 w 49"/>
                <a:gd name="T43" fmla="*/ 0 h 54"/>
                <a:gd name="T44" fmla="*/ 49 w 49"/>
                <a:gd name="T4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54">
                  <a:moveTo>
                    <a:pt x="49" y="3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3" y="3"/>
                    <a:pt x="42" y="5"/>
                    <a:pt x="42" y="8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45"/>
                    <a:pt x="38" y="54"/>
                    <a:pt x="25" y="54"/>
                  </a:cubicBezTo>
                  <a:cubicBezTo>
                    <a:pt x="16" y="54"/>
                    <a:pt x="8" y="50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6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4"/>
                    <a:pt x="16" y="8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46"/>
                    <a:pt x="21" y="51"/>
                    <a:pt x="28" y="51"/>
                  </a:cubicBezTo>
                  <a:cubicBezTo>
                    <a:pt x="34" y="51"/>
                    <a:pt x="39" y="45"/>
                    <a:pt x="39" y="37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5"/>
                    <a:pt x="38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íṩ1ïdé"/>
            <p:cNvSpPr/>
            <p:nvPr/>
          </p:nvSpPr>
          <p:spPr bwMode="auto">
            <a:xfrm>
              <a:off x="7299358" y="3879860"/>
              <a:ext cx="180975" cy="207963"/>
            </a:xfrm>
            <a:custGeom>
              <a:avLst/>
              <a:gdLst>
                <a:gd name="T0" fmla="*/ 40 w 48"/>
                <a:gd name="T1" fmla="*/ 53 h 53"/>
                <a:gd name="T2" fmla="*/ 9 w 48"/>
                <a:gd name="T3" fmla="*/ 8 h 53"/>
                <a:gd name="T4" fmla="*/ 9 w 48"/>
                <a:gd name="T5" fmla="*/ 44 h 53"/>
                <a:gd name="T6" fmla="*/ 15 w 48"/>
                <a:gd name="T7" fmla="*/ 50 h 53"/>
                <a:gd name="T8" fmla="*/ 17 w 48"/>
                <a:gd name="T9" fmla="*/ 50 h 53"/>
                <a:gd name="T10" fmla="*/ 17 w 48"/>
                <a:gd name="T11" fmla="*/ 53 h 53"/>
                <a:gd name="T12" fmla="*/ 0 w 48"/>
                <a:gd name="T13" fmla="*/ 53 h 53"/>
                <a:gd name="T14" fmla="*/ 0 w 48"/>
                <a:gd name="T15" fmla="*/ 50 h 53"/>
                <a:gd name="T16" fmla="*/ 2 w 48"/>
                <a:gd name="T17" fmla="*/ 50 h 53"/>
                <a:gd name="T18" fmla="*/ 7 w 48"/>
                <a:gd name="T19" fmla="*/ 44 h 53"/>
                <a:gd name="T20" fmla="*/ 7 w 48"/>
                <a:gd name="T21" fmla="*/ 8 h 53"/>
                <a:gd name="T22" fmla="*/ 1 w 48"/>
                <a:gd name="T23" fmla="*/ 3 h 53"/>
                <a:gd name="T24" fmla="*/ 0 w 48"/>
                <a:gd name="T25" fmla="*/ 3 h 53"/>
                <a:gd name="T26" fmla="*/ 0 w 48"/>
                <a:gd name="T27" fmla="*/ 0 h 53"/>
                <a:gd name="T28" fmla="*/ 14 w 48"/>
                <a:gd name="T29" fmla="*/ 0 h 53"/>
                <a:gd name="T30" fmla="*/ 39 w 48"/>
                <a:gd name="T31" fmla="*/ 37 h 53"/>
                <a:gd name="T32" fmla="*/ 39 w 48"/>
                <a:gd name="T33" fmla="*/ 9 h 53"/>
                <a:gd name="T34" fmla="*/ 33 w 48"/>
                <a:gd name="T35" fmla="*/ 3 h 53"/>
                <a:gd name="T36" fmla="*/ 33 w 48"/>
                <a:gd name="T37" fmla="*/ 0 h 53"/>
                <a:gd name="T38" fmla="*/ 48 w 48"/>
                <a:gd name="T39" fmla="*/ 0 h 53"/>
                <a:gd name="T40" fmla="*/ 48 w 48"/>
                <a:gd name="T41" fmla="*/ 3 h 53"/>
                <a:gd name="T42" fmla="*/ 42 w 48"/>
                <a:gd name="T43" fmla="*/ 9 h 53"/>
                <a:gd name="T44" fmla="*/ 42 w 48"/>
                <a:gd name="T45" fmla="*/ 53 h 53"/>
                <a:gd name="T46" fmla="*/ 40 w 48"/>
                <a:gd name="T4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53">
                  <a:moveTo>
                    <a:pt x="40" y="53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8"/>
                    <a:pt x="11" y="50"/>
                    <a:pt x="15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7" y="48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3"/>
                    <a:pt x="3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3"/>
                    <a:pt x="36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6" y="3"/>
                    <a:pt x="42" y="3"/>
                    <a:pt x="42" y="9"/>
                  </a:cubicBezTo>
                  <a:cubicBezTo>
                    <a:pt x="42" y="53"/>
                    <a:pt x="42" y="53"/>
                    <a:pt x="42" y="53"/>
                  </a:cubicBez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ŝlïḍé"/>
            <p:cNvSpPr/>
            <p:nvPr/>
          </p:nvSpPr>
          <p:spPr bwMode="auto">
            <a:xfrm>
              <a:off x="7494620" y="3879860"/>
              <a:ext cx="87313" cy="207963"/>
            </a:xfrm>
            <a:custGeom>
              <a:avLst/>
              <a:gdLst>
                <a:gd name="T0" fmla="*/ 0 w 23"/>
                <a:gd name="T1" fmla="*/ 53 h 53"/>
                <a:gd name="T2" fmla="*/ 0 w 23"/>
                <a:gd name="T3" fmla="*/ 50 h 53"/>
                <a:gd name="T4" fmla="*/ 2 w 23"/>
                <a:gd name="T5" fmla="*/ 50 h 53"/>
                <a:gd name="T6" fmla="*/ 7 w 23"/>
                <a:gd name="T7" fmla="*/ 46 h 53"/>
                <a:gd name="T8" fmla="*/ 7 w 23"/>
                <a:gd name="T9" fmla="*/ 8 h 53"/>
                <a:gd name="T10" fmla="*/ 2 w 23"/>
                <a:gd name="T11" fmla="*/ 3 h 53"/>
                <a:gd name="T12" fmla="*/ 0 w 23"/>
                <a:gd name="T13" fmla="*/ 3 h 53"/>
                <a:gd name="T14" fmla="*/ 0 w 23"/>
                <a:gd name="T15" fmla="*/ 0 h 53"/>
                <a:gd name="T16" fmla="*/ 23 w 23"/>
                <a:gd name="T17" fmla="*/ 0 h 53"/>
                <a:gd name="T18" fmla="*/ 23 w 23"/>
                <a:gd name="T19" fmla="*/ 3 h 53"/>
                <a:gd name="T20" fmla="*/ 20 w 23"/>
                <a:gd name="T21" fmla="*/ 3 h 53"/>
                <a:gd name="T22" fmla="*/ 15 w 23"/>
                <a:gd name="T23" fmla="*/ 8 h 53"/>
                <a:gd name="T24" fmla="*/ 15 w 23"/>
                <a:gd name="T25" fmla="*/ 46 h 53"/>
                <a:gd name="T26" fmla="*/ 20 w 23"/>
                <a:gd name="T27" fmla="*/ 50 h 53"/>
                <a:gd name="T28" fmla="*/ 23 w 23"/>
                <a:gd name="T29" fmla="*/ 50 h 53"/>
                <a:gd name="T30" fmla="*/ 23 w 23"/>
                <a:gd name="T31" fmla="*/ 53 h 53"/>
                <a:gd name="T32" fmla="*/ 0 w 23"/>
                <a:gd name="T3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53">
                  <a:moveTo>
                    <a:pt x="0" y="53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6" y="50"/>
                    <a:pt x="7" y="49"/>
                    <a:pt x="7" y="4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6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5"/>
                    <a:pt x="15" y="8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7" y="50"/>
                    <a:pt x="2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3"/>
                    <a:pt x="23" y="53"/>
                    <a:pt x="23" y="53"/>
                  </a:cubicBez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îṩḷîḑe"/>
            <p:cNvSpPr/>
            <p:nvPr/>
          </p:nvSpPr>
          <p:spPr bwMode="auto">
            <a:xfrm>
              <a:off x="7593045" y="3879860"/>
              <a:ext cx="180975" cy="212725"/>
            </a:xfrm>
            <a:custGeom>
              <a:avLst/>
              <a:gdLst>
                <a:gd name="T0" fmla="*/ 46 w 48"/>
                <a:gd name="T1" fmla="*/ 3 h 54"/>
                <a:gd name="T2" fmla="*/ 40 w 48"/>
                <a:gd name="T3" fmla="*/ 9 h 54"/>
                <a:gd name="T4" fmla="*/ 24 w 48"/>
                <a:gd name="T5" fmla="*/ 54 h 54"/>
                <a:gd name="T6" fmla="*/ 23 w 48"/>
                <a:gd name="T7" fmla="*/ 54 h 54"/>
                <a:gd name="T8" fmla="*/ 8 w 48"/>
                <a:gd name="T9" fmla="*/ 8 h 54"/>
                <a:gd name="T10" fmla="*/ 2 w 48"/>
                <a:gd name="T11" fmla="*/ 3 h 54"/>
                <a:gd name="T12" fmla="*/ 0 w 48"/>
                <a:gd name="T13" fmla="*/ 3 h 54"/>
                <a:gd name="T14" fmla="*/ 0 w 48"/>
                <a:gd name="T15" fmla="*/ 0 h 54"/>
                <a:gd name="T16" fmla="*/ 22 w 48"/>
                <a:gd name="T17" fmla="*/ 0 h 54"/>
                <a:gd name="T18" fmla="*/ 22 w 48"/>
                <a:gd name="T19" fmla="*/ 3 h 54"/>
                <a:gd name="T20" fmla="*/ 19 w 48"/>
                <a:gd name="T21" fmla="*/ 3 h 54"/>
                <a:gd name="T22" fmla="*/ 16 w 48"/>
                <a:gd name="T23" fmla="*/ 6 h 54"/>
                <a:gd name="T24" fmla="*/ 16 w 48"/>
                <a:gd name="T25" fmla="*/ 8 h 54"/>
                <a:gd name="T26" fmla="*/ 27 w 48"/>
                <a:gd name="T27" fmla="*/ 40 h 54"/>
                <a:gd name="T28" fmla="*/ 37 w 48"/>
                <a:gd name="T29" fmla="*/ 9 h 54"/>
                <a:gd name="T30" fmla="*/ 38 w 48"/>
                <a:gd name="T31" fmla="*/ 5 h 54"/>
                <a:gd name="T32" fmla="*/ 35 w 48"/>
                <a:gd name="T33" fmla="*/ 3 h 54"/>
                <a:gd name="T34" fmla="*/ 32 w 48"/>
                <a:gd name="T35" fmla="*/ 3 h 54"/>
                <a:gd name="T36" fmla="*/ 32 w 48"/>
                <a:gd name="T37" fmla="*/ 0 h 54"/>
                <a:gd name="T38" fmla="*/ 48 w 48"/>
                <a:gd name="T39" fmla="*/ 0 h 54"/>
                <a:gd name="T40" fmla="*/ 48 w 48"/>
                <a:gd name="T41" fmla="*/ 3 h 54"/>
                <a:gd name="T42" fmla="*/ 46 w 48"/>
                <a:gd name="T43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54">
                  <a:moveTo>
                    <a:pt x="46" y="3"/>
                  </a:moveTo>
                  <a:cubicBezTo>
                    <a:pt x="43" y="3"/>
                    <a:pt x="41" y="5"/>
                    <a:pt x="40" y="9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5"/>
                    <a:pt x="5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3"/>
                    <a:pt x="16" y="4"/>
                    <a:pt x="16" y="6"/>
                  </a:cubicBezTo>
                  <a:cubicBezTo>
                    <a:pt x="16" y="7"/>
                    <a:pt x="16" y="8"/>
                    <a:pt x="16" y="8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7"/>
                    <a:pt x="38" y="6"/>
                    <a:pt x="38" y="5"/>
                  </a:cubicBezTo>
                  <a:cubicBezTo>
                    <a:pt x="38" y="4"/>
                    <a:pt x="37" y="3"/>
                    <a:pt x="35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"/>
                    <a:pt x="48" y="3"/>
                    <a:pt x="48" y="3"/>
                  </a:cubicBezTo>
                  <a:lnTo>
                    <a:pt x="4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1" name="iṡļiḍé"/>
            <p:cNvSpPr/>
            <p:nvPr/>
          </p:nvSpPr>
          <p:spPr bwMode="auto">
            <a:xfrm>
              <a:off x="7793070" y="3879860"/>
              <a:ext cx="160338" cy="207963"/>
            </a:xfrm>
            <a:custGeom>
              <a:avLst/>
              <a:gdLst>
                <a:gd name="T0" fmla="*/ 0 w 43"/>
                <a:gd name="T1" fmla="*/ 0 h 53"/>
                <a:gd name="T2" fmla="*/ 37 w 43"/>
                <a:gd name="T3" fmla="*/ 0 h 53"/>
                <a:gd name="T4" fmla="*/ 41 w 43"/>
                <a:gd name="T5" fmla="*/ 12 h 53"/>
                <a:gd name="T6" fmla="*/ 40 w 43"/>
                <a:gd name="T7" fmla="*/ 13 h 53"/>
                <a:gd name="T8" fmla="*/ 22 w 43"/>
                <a:gd name="T9" fmla="*/ 3 h 53"/>
                <a:gd name="T10" fmla="*/ 20 w 43"/>
                <a:gd name="T11" fmla="*/ 3 h 53"/>
                <a:gd name="T12" fmla="*/ 15 w 43"/>
                <a:gd name="T13" fmla="*/ 8 h 53"/>
                <a:gd name="T14" fmla="*/ 15 w 43"/>
                <a:gd name="T15" fmla="*/ 25 h 53"/>
                <a:gd name="T16" fmla="*/ 21 w 43"/>
                <a:gd name="T17" fmla="*/ 25 h 53"/>
                <a:gd name="T18" fmla="*/ 29 w 43"/>
                <a:gd name="T19" fmla="*/ 18 h 53"/>
                <a:gd name="T20" fmla="*/ 29 w 43"/>
                <a:gd name="T21" fmla="*/ 16 h 53"/>
                <a:gd name="T22" fmla="*/ 32 w 43"/>
                <a:gd name="T23" fmla="*/ 16 h 53"/>
                <a:gd name="T24" fmla="*/ 32 w 43"/>
                <a:gd name="T25" fmla="*/ 36 h 53"/>
                <a:gd name="T26" fmla="*/ 29 w 43"/>
                <a:gd name="T27" fmla="*/ 36 h 53"/>
                <a:gd name="T28" fmla="*/ 29 w 43"/>
                <a:gd name="T29" fmla="*/ 34 h 53"/>
                <a:gd name="T30" fmla="*/ 22 w 43"/>
                <a:gd name="T31" fmla="*/ 27 h 53"/>
                <a:gd name="T32" fmla="*/ 15 w 43"/>
                <a:gd name="T33" fmla="*/ 27 h 53"/>
                <a:gd name="T34" fmla="*/ 15 w 43"/>
                <a:gd name="T35" fmla="*/ 46 h 53"/>
                <a:gd name="T36" fmla="*/ 20 w 43"/>
                <a:gd name="T37" fmla="*/ 50 h 53"/>
                <a:gd name="T38" fmla="*/ 24 w 43"/>
                <a:gd name="T39" fmla="*/ 50 h 53"/>
                <a:gd name="T40" fmla="*/ 41 w 43"/>
                <a:gd name="T41" fmla="*/ 39 h 53"/>
                <a:gd name="T42" fmla="*/ 43 w 43"/>
                <a:gd name="T43" fmla="*/ 40 h 53"/>
                <a:gd name="T44" fmla="*/ 38 w 43"/>
                <a:gd name="T45" fmla="*/ 53 h 53"/>
                <a:gd name="T46" fmla="*/ 0 w 43"/>
                <a:gd name="T47" fmla="*/ 53 h 53"/>
                <a:gd name="T48" fmla="*/ 0 w 43"/>
                <a:gd name="T49" fmla="*/ 50 h 53"/>
                <a:gd name="T50" fmla="*/ 2 w 43"/>
                <a:gd name="T51" fmla="*/ 50 h 53"/>
                <a:gd name="T52" fmla="*/ 7 w 43"/>
                <a:gd name="T53" fmla="*/ 46 h 53"/>
                <a:gd name="T54" fmla="*/ 7 w 43"/>
                <a:gd name="T55" fmla="*/ 8 h 53"/>
                <a:gd name="T56" fmla="*/ 2 w 43"/>
                <a:gd name="T57" fmla="*/ 3 h 53"/>
                <a:gd name="T58" fmla="*/ 0 w 43"/>
                <a:gd name="T59" fmla="*/ 3 h 53"/>
                <a:gd name="T60" fmla="*/ 0 w 43"/>
                <a:gd name="T6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" h="53">
                  <a:moveTo>
                    <a:pt x="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4" y="6"/>
                    <a:pt x="31" y="3"/>
                    <a:pt x="22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6" y="3"/>
                    <a:pt x="15" y="4"/>
                    <a:pt x="15" y="8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5" y="25"/>
                    <a:pt x="29" y="23"/>
                    <a:pt x="29" y="1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27" y="27"/>
                    <a:pt x="22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6" y="50"/>
                    <a:pt x="20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3" y="50"/>
                    <a:pt x="39" y="42"/>
                    <a:pt x="41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7" y="49"/>
                    <a:pt x="7" y="4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5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ïṩlide"/>
            <p:cNvSpPr/>
            <p:nvPr/>
          </p:nvSpPr>
          <p:spPr bwMode="auto">
            <a:xfrm>
              <a:off x="7969283" y="3879860"/>
              <a:ext cx="180975" cy="207963"/>
            </a:xfrm>
            <a:custGeom>
              <a:avLst/>
              <a:gdLst>
                <a:gd name="T0" fmla="*/ 34 w 48"/>
                <a:gd name="T1" fmla="*/ 53 h 53"/>
                <a:gd name="T2" fmla="*/ 22 w 48"/>
                <a:gd name="T3" fmla="*/ 27 h 53"/>
                <a:gd name="T4" fmla="*/ 16 w 48"/>
                <a:gd name="T5" fmla="*/ 27 h 53"/>
                <a:gd name="T6" fmla="*/ 16 w 48"/>
                <a:gd name="T7" fmla="*/ 46 h 53"/>
                <a:gd name="T8" fmla="*/ 20 w 48"/>
                <a:gd name="T9" fmla="*/ 50 h 53"/>
                <a:gd name="T10" fmla="*/ 23 w 48"/>
                <a:gd name="T11" fmla="*/ 50 h 53"/>
                <a:gd name="T12" fmla="*/ 23 w 48"/>
                <a:gd name="T13" fmla="*/ 53 h 53"/>
                <a:gd name="T14" fmla="*/ 0 w 48"/>
                <a:gd name="T15" fmla="*/ 53 h 53"/>
                <a:gd name="T16" fmla="*/ 0 w 48"/>
                <a:gd name="T17" fmla="*/ 50 h 53"/>
                <a:gd name="T18" fmla="*/ 3 w 48"/>
                <a:gd name="T19" fmla="*/ 50 h 53"/>
                <a:gd name="T20" fmla="*/ 7 w 48"/>
                <a:gd name="T21" fmla="*/ 46 h 53"/>
                <a:gd name="T22" fmla="*/ 7 w 48"/>
                <a:gd name="T23" fmla="*/ 8 h 53"/>
                <a:gd name="T24" fmla="*/ 3 w 48"/>
                <a:gd name="T25" fmla="*/ 3 h 53"/>
                <a:gd name="T26" fmla="*/ 0 w 48"/>
                <a:gd name="T27" fmla="*/ 3 h 53"/>
                <a:gd name="T28" fmla="*/ 0 w 48"/>
                <a:gd name="T29" fmla="*/ 0 h 53"/>
                <a:gd name="T30" fmla="*/ 28 w 48"/>
                <a:gd name="T31" fmla="*/ 0 h 53"/>
                <a:gd name="T32" fmla="*/ 44 w 48"/>
                <a:gd name="T33" fmla="*/ 13 h 53"/>
                <a:gd name="T34" fmla="*/ 40 w 48"/>
                <a:gd name="T35" fmla="*/ 23 h 53"/>
                <a:gd name="T36" fmla="*/ 31 w 48"/>
                <a:gd name="T37" fmla="*/ 27 h 53"/>
                <a:gd name="T38" fmla="*/ 39 w 48"/>
                <a:gd name="T39" fmla="*/ 44 h 53"/>
                <a:gd name="T40" fmla="*/ 47 w 48"/>
                <a:gd name="T41" fmla="*/ 50 h 53"/>
                <a:gd name="T42" fmla="*/ 48 w 48"/>
                <a:gd name="T43" fmla="*/ 50 h 53"/>
                <a:gd name="T44" fmla="*/ 48 w 48"/>
                <a:gd name="T45" fmla="*/ 53 h 53"/>
                <a:gd name="T46" fmla="*/ 34 w 48"/>
                <a:gd name="T47" fmla="*/ 53 h 53"/>
                <a:gd name="T48" fmla="*/ 25 w 48"/>
                <a:gd name="T49" fmla="*/ 3 h 53"/>
                <a:gd name="T50" fmla="*/ 20 w 48"/>
                <a:gd name="T51" fmla="*/ 3 h 53"/>
                <a:gd name="T52" fmla="*/ 16 w 48"/>
                <a:gd name="T53" fmla="*/ 8 h 53"/>
                <a:gd name="T54" fmla="*/ 16 w 48"/>
                <a:gd name="T55" fmla="*/ 25 h 53"/>
                <a:gd name="T56" fmla="*/ 25 w 48"/>
                <a:gd name="T57" fmla="*/ 25 h 53"/>
                <a:gd name="T58" fmla="*/ 35 w 48"/>
                <a:gd name="T59" fmla="*/ 13 h 53"/>
                <a:gd name="T60" fmla="*/ 25 w 48"/>
                <a:gd name="T61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3">
                  <a:moveTo>
                    <a:pt x="34" y="53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9"/>
                    <a:pt x="17" y="50"/>
                    <a:pt x="20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6" y="50"/>
                    <a:pt x="7" y="49"/>
                    <a:pt x="7" y="4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4"/>
                    <a:pt x="6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8" y="0"/>
                    <a:pt x="44" y="5"/>
                    <a:pt x="44" y="13"/>
                  </a:cubicBezTo>
                  <a:cubicBezTo>
                    <a:pt x="44" y="17"/>
                    <a:pt x="42" y="21"/>
                    <a:pt x="40" y="23"/>
                  </a:cubicBezTo>
                  <a:cubicBezTo>
                    <a:pt x="37" y="25"/>
                    <a:pt x="33" y="26"/>
                    <a:pt x="31" y="27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2" y="50"/>
                    <a:pt x="44" y="50"/>
                    <a:pt x="47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3"/>
                    <a:pt x="48" y="53"/>
                    <a:pt x="48" y="53"/>
                  </a:cubicBezTo>
                  <a:lnTo>
                    <a:pt x="34" y="53"/>
                  </a:lnTo>
                  <a:close/>
                  <a:moveTo>
                    <a:pt x="25" y="3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17" y="3"/>
                    <a:pt x="16" y="4"/>
                    <a:pt x="16" y="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2" y="25"/>
                    <a:pt x="35" y="20"/>
                    <a:pt x="35" y="13"/>
                  </a:cubicBezTo>
                  <a:cubicBezTo>
                    <a:pt x="35" y="6"/>
                    <a:pt x="32" y="3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íSľîďè"/>
            <p:cNvSpPr/>
            <p:nvPr/>
          </p:nvSpPr>
          <p:spPr bwMode="auto">
            <a:xfrm>
              <a:off x="8161370" y="3875097"/>
              <a:ext cx="138113" cy="217488"/>
            </a:xfrm>
            <a:custGeom>
              <a:avLst/>
              <a:gdLst>
                <a:gd name="T0" fmla="*/ 20 w 37"/>
                <a:gd name="T1" fmla="*/ 55 h 55"/>
                <a:gd name="T2" fmla="*/ 14 w 37"/>
                <a:gd name="T3" fmla="*/ 54 h 55"/>
                <a:gd name="T4" fmla="*/ 11 w 37"/>
                <a:gd name="T5" fmla="*/ 53 h 55"/>
                <a:gd name="T6" fmla="*/ 5 w 37"/>
                <a:gd name="T7" fmla="*/ 55 h 55"/>
                <a:gd name="T8" fmla="*/ 0 w 37"/>
                <a:gd name="T9" fmla="*/ 41 h 55"/>
                <a:gd name="T10" fmla="*/ 2 w 37"/>
                <a:gd name="T11" fmla="*/ 40 h 55"/>
                <a:gd name="T12" fmla="*/ 20 w 37"/>
                <a:gd name="T13" fmla="*/ 53 h 55"/>
                <a:gd name="T14" fmla="*/ 31 w 37"/>
                <a:gd name="T15" fmla="*/ 43 h 55"/>
                <a:gd name="T16" fmla="*/ 18 w 37"/>
                <a:gd name="T17" fmla="*/ 31 h 55"/>
                <a:gd name="T18" fmla="*/ 3 w 37"/>
                <a:gd name="T19" fmla="*/ 14 h 55"/>
                <a:gd name="T20" fmla="*/ 18 w 37"/>
                <a:gd name="T21" fmla="*/ 0 h 55"/>
                <a:gd name="T22" fmla="*/ 25 w 37"/>
                <a:gd name="T23" fmla="*/ 1 h 55"/>
                <a:gd name="T24" fmla="*/ 26 w 37"/>
                <a:gd name="T25" fmla="*/ 1 h 55"/>
                <a:gd name="T26" fmla="*/ 31 w 37"/>
                <a:gd name="T27" fmla="*/ 0 h 55"/>
                <a:gd name="T28" fmla="*/ 35 w 37"/>
                <a:gd name="T29" fmla="*/ 13 h 55"/>
                <a:gd name="T30" fmla="*/ 33 w 37"/>
                <a:gd name="T31" fmla="*/ 13 h 55"/>
                <a:gd name="T32" fmla="*/ 30 w 37"/>
                <a:gd name="T33" fmla="*/ 8 h 55"/>
                <a:gd name="T34" fmla="*/ 18 w 37"/>
                <a:gd name="T35" fmla="*/ 2 h 55"/>
                <a:gd name="T36" fmla="*/ 8 w 37"/>
                <a:gd name="T37" fmla="*/ 11 h 55"/>
                <a:gd name="T38" fmla="*/ 21 w 37"/>
                <a:gd name="T39" fmla="*/ 23 h 55"/>
                <a:gd name="T40" fmla="*/ 37 w 37"/>
                <a:gd name="T41" fmla="*/ 39 h 55"/>
                <a:gd name="T42" fmla="*/ 20 w 37"/>
                <a:gd name="T4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55">
                  <a:moveTo>
                    <a:pt x="20" y="55"/>
                  </a:moveTo>
                  <a:cubicBezTo>
                    <a:pt x="19" y="55"/>
                    <a:pt x="16" y="55"/>
                    <a:pt x="14" y="54"/>
                  </a:cubicBezTo>
                  <a:cubicBezTo>
                    <a:pt x="12" y="53"/>
                    <a:pt x="12" y="53"/>
                    <a:pt x="11" y="53"/>
                  </a:cubicBezTo>
                  <a:cubicBezTo>
                    <a:pt x="9" y="53"/>
                    <a:pt x="6" y="55"/>
                    <a:pt x="5" y="5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4" y="43"/>
                    <a:pt x="10" y="53"/>
                    <a:pt x="20" y="53"/>
                  </a:cubicBezTo>
                  <a:cubicBezTo>
                    <a:pt x="27" y="53"/>
                    <a:pt x="31" y="47"/>
                    <a:pt x="31" y="43"/>
                  </a:cubicBezTo>
                  <a:cubicBezTo>
                    <a:pt x="31" y="37"/>
                    <a:pt x="26" y="34"/>
                    <a:pt x="18" y="31"/>
                  </a:cubicBezTo>
                  <a:cubicBezTo>
                    <a:pt x="13" y="29"/>
                    <a:pt x="3" y="25"/>
                    <a:pt x="3" y="14"/>
                  </a:cubicBezTo>
                  <a:cubicBezTo>
                    <a:pt x="3" y="8"/>
                    <a:pt x="8" y="0"/>
                    <a:pt x="18" y="0"/>
                  </a:cubicBezTo>
                  <a:cubicBezTo>
                    <a:pt x="19" y="0"/>
                    <a:pt x="20" y="0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1"/>
                    <a:pt x="28" y="1"/>
                    <a:pt x="31" y="0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1" y="10"/>
                    <a:pt x="30" y="8"/>
                  </a:cubicBezTo>
                  <a:cubicBezTo>
                    <a:pt x="26" y="4"/>
                    <a:pt x="22" y="2"/>
                    <a:pt x="18" y="2"/>
                  </a:cubicBezTo>
                  <a:cubicBezTo>
                    <a:pt x="12" y="2"/>
                    <a:pt x="8" y="6"/>
                    <a:pt x="8" y="11"/>
                  </a:cubicBezTo>
                  <a:cubicBezTo>
                    <a:pt x="8" y="17"/>
                    <a:pt x="12" y="19"/>
                    <a:pt x="21" y="23"/>
                  </a:cubicBezTo>
                  <a:cubicBezTo>
                    <a:pt x="31" y="26"/>
                    <a:pt x="37" y="30"/>
                    <a:pt x="37" y="39"/>
                  </a:cubicBezTo>
                  <a:cubicBezTo>
                    <a:pt x="37" y="47"/>
                    <a:pt x="30" y="55"/>
                    <a:pt x="2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îšḷiḍê"/>
            <p:cNvSpPr/>
            <p:nvPr/>
          </p:nvSpPr>
          <p:spPr bwMode="auto">
            <a:xfrm>
              <a:off x="8312183" y="3879860"/>
              <a:ext cx="85725" cy="207963"/>
            </a:xfrm>
            <a:custGeom>
              <a:avLst/>
              <a:gdLst>
                <a:gd name="T0" fmla="*/ 0 w 23"/>
                <a:gd name="T1" fmla="*/ 53 h 53"/>
                <a:gd name="T2" fmla="*/ 0 w 23"/>
                <a:gd name="T3" fmla="*/ 50 h 53"/>
                <a:gd name="T4" fmla="*/ 3 w 23"/>
                <a:gd name="T5" fmla="*/ 50 h 53"/>
                <a:gd name="T6" fmla="*/ 8 w 23"/>
                <a:gd name="T7" fmla="*/ 46 h 53"/>
                <a:gd name="T8" fmla="*/ 8 w 23"/>
                <a:gd name="T9" fmla="*/ 8 h 53"/>
                <a:gd name="T10" fmla="*/ 3 w 23"/>
                <a:gd name="T11" fmla="*/ 3 h 53"/>
                <a:gd name="T12" fmla="*/ 0 w 23"/>
                <a:gd name="T13" fmla="*/ 3 h 53"/>
                <a:gd name="T14" fmla="*/ 0 w 23"/>
                <a:gd name="T15" fmla="*/ 0 h 53"/>
                <a:gd name="T16" fmla="*/ 23 w 23"/>
                <a:gd name="T17" fmla="*/ 0 h 53"/>
                <a:gd name="T18" fmla="*/ 23 w 23"/>
                <a:gd name="T19" fmla="*/ 3 h 53"/>
                <a:gd name="T20" fmla="*/ 21 w 23"/>
                <a:gd name="T21" fmla="*/ 3 h 53"/>
                <a:gd name="T22" fmla="*/ 16 w 23"/>
                <a:gd name="T23" fmla="*/ 8 h 53"/>
                <a:gd name="T24" fmla="*/ 16 w 23"/>
                <a:gd name="T25" fmla="*/ 46 h 53"/>
                <a:gd name="T26" fmla="*/ 21 w 23"/>
                <a:gd name="T27" fmla="*/ 50 h 53"/>
                <a:gd name="T28" fmla="*/ 23 w 23"/>
                <a:gd name="T29" fmla="*/ 50 h 53"/>
                <a:gd name="T30" fmla="*/ 23 w 23"/>
                <a:gd name="T31" fmla="*/ 53 h 53"/>
                <a:gd name="T32" fmla="*/ 0 w 23"/>
                <a:gd name="T3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53">
                  <a:moveTo>
                    <a:pt x="0" y="53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6" y="50"/>
                    <a:pt x="8" y="49"/>
                    <a:pt x="8" y="4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7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6" y="5"/>
                    <a:pt x="16" y="8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9"/>
                    <a:pt x="17" y="50"/>
                    <a:pt x="21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3"/>
                    <a:pt x="23" y="53"/>
                    <a:pt x="23" y="53"/>
                  </a:cubicBez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îṣľíḋe"/>
            <p:cNvSpPr/>
            <p:nvPr/>
          </p:nvSpPr>
          <p:spPr bwMode="auto">
            <a:xfrm>
              <a:off x="8416958" y="3879860"/>
              <a:ext cx="184150" cy="207963"/>
            </a:xfrm>
            <a:custGeom>
              <a:avLst/>
              <a:gdLst>
                <a:gd name="T0" fmla="*/ 47 w 49"/>
                <a:gd name="T1" fmla="*/ 15 h 53"/>
                <a:gd name="T2" fmla="*/ 33 w 49"/>
                <a:gd name="T3" fmla="*/ 3 h 53"/>
                <a:gd name="T4" fmla="*/ 29 w 49"/>
                <a:gd name="T5" fmla="*/ 8 h 53"/>
                <a:gd name="T6" fmla="*/ 29 w 49"/>
                <a:gd name="T7" fmla="*/ 45 h 53"/>
                <a:gd name="T8" fmla="*/ 34 w 49"/>
                <a:gd name="T9" fmla="*/ 50 h 53"/>
                <a:gd name="T10" fmla="*/ 38 w 49"/>
                <a:gd name="T11" fmla="*/ 50 h 53"/>
                <a:gd name="T12" fmla="*/ 38 w 49"/>
                <a:gd name="T13" fmla="*/ 53 h 53"/>
                <a:gd name="T14" fmla="*/ 12 w 49"/>
                <a:gd name="T15" fmla="*/ 53 h 53"/>
                <a:gd name="T16" fmla="*/ 12 w 49"/>
                <a:gd name="T17" fmla="*/ 50 h 53"/>
                <a:gd name="T18" fmla="*/ 16 w 49"/>
                <a:gd name="T19" fmla="*/ 50 h 53"/>
                <a:gd name="T20" fmla="*/ 21 w 49"/>
                <a:gd name="T21" fmla="*/ 45 h 53"/>
                <a:gd name="T22" fmla="*/ 21 w 49"/>
                <a:gd name="T23" fmla="*/ 8 h 53"/>
                <a:gd name="T24" fmla="*/ 16 w 49"/>
                <a:gd name="T25" fmla="*/ 3 h 53"/>
                <a:gd name="T26" fmla="*/ 2 w 49"/>
                <a:gd name="T27" fmla="*/ 15 h 53"/>
                <a:gd name="T28" fmla="*/ 0 w 49"/>
                <a:gd name="T29" fmla="*/ 14 h 53"/>
                <a:gd name="T30" fmla="*/ 5 w 49"/>
                <a:gd name="T31" fmla="*/ 0 h 53"/>
                <a:gd name="T32" fmla="*/ 44 w 49"/>
                <a:gd name="T33" fmla="*/ 0 h 53"/>
                <a:gd name="T34" fmla="*/ 49 w 49"/>
                <a:gd name="T35" fmla="*/ 14 h 53"/>
                <a:gd name="T36" fmla="*/ 47 w 49"/>
                <a:gd name="T37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53">
                  <a:moveTo>
                    <a:pt x="47" y="15"/>
                  </a:moveTo>
                  <a:cubicBezTo>
                    <a:pt x="43" y="6"/>
                    <a:pt x="39" y="3"/>
                    <a:pt x="33" y="3"/>
                  </a:cubicBezTo>
                  <a:cubicBezTo>
                    <a:pt x="30" y="3"/>
                    <a:pt x="29" y="4"/>
                    <a:pt x="29" y="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8"/>
                    <a:pt x="30" y="50"/>
                    <a:pt x="34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9" y="50"/>
                    <a:pt x="21" y="48"/>
                    <a:pt x="21" y="4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4"/>
                    <a:pt x="19" y="3"/>
                    <a:pt x="16" y="3"/>
                  </a:cubicBezTo>
                  <a:cubicBezTo>
                    <a:pt x="8" y="3"/>
                    <a:pt x="4" y="10"/>
                    <a:pt x="2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9" y="14"/>
                    <a:pt x="49" y="14"/>
                    <a:pt x="49" y="14"/>
                  </a:cubicBezTo>
                  <a:lnTo>
                    <a:pt x="4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ïsḻïḓe"/>
            <p:cNvSpPr/>
            <p:nvPr/>
          </p:nvSpPr>
          <p:spPr bwMode="auto">
            <a:xfrm>
              <a:off x="8623333" y="3879860"/>
              <a:ext cx="195263" cy="207963"/>
            </a:xfrm>
            <a:custGeom>
              <a:avLst/>
              <a:gdLst>
                <a:gd name="T0" fmla="*/ 49 w 52"/>
                <a:gd name="T1" fmla="*/ 3 h 53"/>
                <a:gd name="T2" fmla="*/ 42 w 52"/>
                <a:gd name="T3" fmla="*/ 8 h 53"/>
                <a:gd name="T4" fmla="*/ 30 w 52"/>
                <a:gd name="T5" fmla="*/ 31 h 53"/>
                <a:gd name="T6" fmla="*/ 30 w 52"/>
                <a:gd name="T7" fmla="*/ 46 h 53"/>
                <a:gd name="T8" fmla="*/ 35 w 52"/>
                <a:gd name="T9" fmla="*/ 50 h 53"/>
                <a:gd name="T10" fmla="*/ 39 w 52"/>
                <a:gd name="T11" fmla="*/ 50 h 53"/>
                <a:gd name="T12" fmla="*/ 39 w 52"/>
                <a:gd name="T13" fmla="*/ 53 h 53"/>
                <a:gd name="T14" fmla="*/ 14 w 52"/>
                <a:gd name="T15" fmla="*/ 53 h 53"/>
                <a:gd name="T16" fmla="*/ 14 w 52"/>
                <a:gd name="T17" fmla="*/ 50 h 53"/>
                <a:gd name="T18" fmla="*/ 17 w 52"/>
                <a:gd name="T19" fmla="*/ 50 h 53"/>
                <a:gd name="T20" fmla="*/ 22 w 52"/>
                <a:gd name="T21" fmla="*/ 46 h 53"/>
                <a:gd name="T22" fmla="*/ 22 w 52"/>
                <a:gd name="T23" fmla="*/ 32 h 53"/>
                <a:gd name="T24" fmla="*/ 8 w 52"/>
                <a:gd name="T25" fmla="*/ 7 h 53"/>
                <a:gd name="T26" fmla="*/ 2 w 52"/>
                <a:gd name="T27" fmla="*/ 3 h 53"/>
                <a:gd name="T28" fmla="*/ 0 w 52"/>
                <a:gd name="T29" fmla="*/ 3 h 53"/>
                <a:gd name="T30" fmla="*/ 0 w 52"/>
                <a:gd name="T31" fmla="*/ 0 h 53"/>
                <a:gd name="T32" fmla="*/ 23 w 52"/>
                <a:gd name="T33" fmla="*/ 0 h 53"/>
                <a:gd name="T34" fmla="*/ 23 w 52"/>
                <a:gd name="T35" fmla="*/ 3 h 53"/>
                <a:gd name="T36" fmla="*/ 20 w 52"/>
                <a:gd name="T37" fmla="*/ 3 h 53"/>
                <a:gd name="T38" fmla="*/ 17 w 52"/>
                <a:gd name="T39" fmla="*/ 5 h 53"/>
                <a:gd name="T40" fmla="*/ 18 w 52"/>
                <a:gd name="T41" fmla="*/ 7 h 53"/>
                <a:gd name="T42" fmla="*/ 30 w 52"/>
                <a:gd name="T43" fmla="*/ 28 h 53"/>
                <a:gd name="T44" fmla="*/ 40 w 52"/>
                <a:gd name="T45" fmla="*/ 8 h 53"/>
                <a:gd name="T46" fmla="*/ 41 w 52"/>
                <a:gd name="T47" fmla="*/ 5 h 53"/>
                <a:gd name="T48" fmla="*/ 38 w 52"/>
                <a:gd name="T49" fmla="*/ 3 h 53"/>
                <a:gd name="T50" fmla="*/ 34 w 52"/>
                <a:gd name="T51" fmla="*/ 3 h 53"/>
                <a:gd name="T52" fmla="*/ 34 w 52"/>
                <a:gd name="T53" fmla="*/ 0 h 53"/>
                <a:gd name="T54" fmla="*/ 52 w 52"/>
                <a:gd name="T55" fmla="*/ 0 h 53"/>
                <a:gd name="T56" fmla="*/ 52 w 52"/>
                <a:gd name="T57" fmla="*/ 3 h 53"/>
                <a:gd name="T58" fmla="*/ 49 w 52"/>
                <a:gd name="T5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53">
                  <a:moveTo>
                    <a:pt x="49" y="3"/>
                  </a:moveTo>
                  <a:cubicBezTo>
                    <a:pt x="46" y="3"/>
                    <a:pt x="44" y="5"/>
                    <a:pt x="42" y="8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9"/>
                    <a:pt x="32" y="50"/>
                    <a:pt x="35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1" y="50"/>
                    <a:pt x="22" y="49"/>
                    <a:pt x="22" y="4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4"/>
                    <a:pt x="5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5"/>
                  </a:cubicBezTo>
                  <a:cubicBezTo>
                    <a:pt x="17" y="6"/>
                    <a:pt x="17" y="7"/>
                    <a:pt x="18" y="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1" y="7"/>
                    <a:pt x="41" y="6"/>
                    <a:pt x="41" y="5"/>
                  </a:cubicBezTo>
                  <a:cubicBezTo>
                    <a:pt x="41" y="4"/>
                    <a:pt x="39" y="3"/>
                    <a:pt x="38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3"/>
                    <a:pt x="52" y="3"/>
                    <a:pt x="52" y="3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" name="矩形 2"/>
          <p:cNvSpPr/>
          <p:nvPr/>
        </p:nvSpPr>
        <p:spPr>
          <a:xfrm>
            <a:off x="2064061" y="2979469"/>
            <a:ext cx="803296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Pedestrian Collision Warning Aapplication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Based on First View Trajectory </a:t>
            </a:r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304983" y="4231835"/>
            <a:ext cx="7543800" cy="1407934"/>
          </a:xfrm>
          <a:prstGeom prst="parallelogram">
            <a:avLst>
              <a:gd name="adj" fmla="val 31765"/>
            </a:avLst>
          </a:prstGeom>
          <a:solidFill>
            <a:schemeClr val="accent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5857366" y="4432077"/>
            <a:ext cx="3665710" cy="4419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200">
              <a:lnSpc>
                <a:spcPct val="114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指导教师：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蒲自源  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51630" y="4475257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郭书铭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551630" y="4982242"/>
            <a:ext cx="399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小组成员：吴文钧、李嘉轩、王渤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5" grpId="0" animBg="1"/>
      <p:bldP spid="108" grpId="0"/>
      <p:bldP spid="4" grpId="0"/>
      <p:bldP spid="10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085" y="80010"/>
            <a:ext cx="3755390" cy="739140"/>
          </a:xfrm>
        </p:spPr>
        <p:txBody>
          <a:bodyPr/>
          <a:lstStyle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Part2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：搭建预测模型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灯片编号占位符 2"/>
          <p:cNvSpPr txBox="1"/>
          <p:nvPr/>
        </p:nvSpPr>
        <p:spPr>
          <a:xfrm>
            <a:off x="11401425" y="6329963"/>
            <a:ext cx="7905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等腰三角形 94"/>
          <p:cNvSpPr/>
          <p:nvPr>
            <p:custDataLst>
              <p:tags r:id="rId1"/>
            </p:custDataLst>
          </p:nvPr>
        </p:nvSpPr>
        <p:spPr>
          <a:xfrm rot="16200000">
            <a:off x="1215560" y="3155642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5" t="69689" r="8317" b="-15754"/>
          <a:stretch>
            <a:fillRect/>
          </a:stretch>
        </p:blipFill>
        <p:spPr>
          <a:xfrm>
            <a:off x="10160" y="1478915"/>
            <a:ext cx="12412345" cy="6115685"/>
          </a:xfrm>
          <a:prstGeom prst="rect">
            <a:avLst/>
          </a:prstGeom>
        </p:spPr>
      </p:pic>
      <p:sp>
        <p:nvSpPr>
          <p:cNvPr id="4" name="等腰三角形 3"/>
          <p:cNvSpPr/>
          <p:nvPr>
            <p:custDataLst>
              <p:tags r:id="rId3"/>
            </p:custDataLst>
          </p:nvPr>
        </p:nvSpPr>
        <p:spPr>
          <a:xfrm rot="16200000">
            <a:off x="1031735" y="1496846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>
            <p:custDataLst>
              <p:tags r:id="rId4"/>
            </p:custDataLst>
          </p:nvPr>
        </p:nvSpPr>
        <p:spPr>
          <a:xfrm rot="16200000">
            <a:off x="1215560" y="1548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985" y="118872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10160" y="3107055"/>
            <a:ext cx="1355725" cy="95186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3175" y="4065905"/>
            <a:ext cx="1355725" cy="96075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10160" y="5020310"/>
            <a:ext cx="1355725" cy="96393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78740" y="14789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73025" y="34004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1"/>
            </p:custDataLst>
          </p:nvPr>
        </p:nvSpPr>
        <p:spPr>
          <a:xfrm>
            <a:off x="85725" y="43618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2"/>
            </p:custDataLst>
          </p:nvPr>
        </p:nvSpPr>
        <p:spPr>
          <a:xfrm>
            <a:off x="87630" y="53308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10160" y="214503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85725" y="245237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等腰三角形 20"/>
          <p:cNvSpPr/>
          <p:nvPr>
            <p:custDataLst>
              <p:tags r:id="rId15"/>
            </p:custDataLst>
          </p:nvPr>
        </p:nvSpPr>
        <p:spPr>
          <a:xfrm rot="16200000">
            <a:off x="1232535" y="3484880"/>
            <a:ext cx="222250" cy="2292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>
            <p:custDataLst>
              <p:tags r:id="rId1"/>
            </p:custDataLst>
          </p:nvPr>
        </p:nvSpPr>
        <p:spPr>
          <a:xfrm rot="16200000">
            <a:off x="1215560" y="3155642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314190" y="1133475"/>
            <a:ext cx="2529205" cy="5198745"/>
            <a:chOff x="8525" y="1679"/>
            <a:chExt cx="4250" cy="873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5" y="1679"/>
              <a:ext cx="4251" cy="87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7" y="2264"/>
              <a:ext cx="3833" cy="741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075" y="9727"/>
              <a:ext cx="641" cy="45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对角圆角矩形 12"/>
          <p:cNvSpPr/>
          <p:nvPr>
            <p:custDataLst>
              <p:tags r:id="rId4"/>
            </p:custDataLst>
          </p:nvPr>
        </p:nvSpPr>
        <p:spPr>
          <a:xfrm>
            <a:off x="1673225" y="1555750"/>
            <a:ext cx="2446020" cy="639445"/>
          </a:xfrm>
          <a:prstGeom prst="round2DiagRect">
            <a:avLst>
              <a:gd name="adj1" fmla="val 36444"/>
              <a:gd name="adj2" fmla="val 0"/>
            </a:avLst>
          </a:prstGeom>
          <a:gradFill>
            <a:gsLst>
              <a:gs pos="0">
                <a:srgbClr val="4276AA"/>
              </a:gs>
              <a:gs pos="100000">
                <a:srgbClr val="202A36"/>
              </a:gs>
            </a:gsLst>
            <a:lin ang="540000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>
            <p:custDataLst>
              <p:tags r:id="rId5"/>
            </p:custDataLst>
          </p:nvPr>
        </p:nvSpPr>
        <p:spPr>
          <a:xfrm>
            <a:off x="2726055" y="2369185"/>
            <a:ext cx="347980" cy="399415"/>
          </a:xfrm>
          <a:prstGeom prst="downArrow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对角圆角矩形 14"/>
          <p:cNvSpPr/>
          <p:nvPr>
            <p:custDataLst>
              <p:tags r:id="rId6"/>
            </p:custDataLst>
          </p:nvPr>
        </p:nvSpPr>
        <p:spPr>
          <a:xfrm>
            <a:off x="1673860" y="2908300"/>
            <a:ext cx="2445385" cy="639445"/>
          </a:xfrm>
          <a:prstGeom prst="round2DiagRect">
            <a:avLst>
              <a:gd name="adj1" fmla="val 16667"/>
              <a:gd name="adj2" fmla="val 50000"/>
            </a:avLst>
          </a:prstGeom>
          <a:gradFill>
            <a:gsLst>
              <a:gs pos="37000">
                <a:schemeClr val="bg1">
                  <a:alpha val="100000"/>
                </a:schemeClr>
              </a:gs>
              <a:gs pos="97000">
                <a:schemeClr val="accent1">
                  <a:lumMod val="40000"/>
                  <a:lumOff val="60000"/>
                  <a:alpha val="100000"/>
                </a:schemeClr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2230120" y="1572260"/>
            <a:ext cx="13957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Axure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2125345" y="298196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原形设计</a:t>
            </a:r>
            <a:endParaRPr lang="zh-CN" altLang="en-US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对角圆角矩形 22"/>
          <p:cNvSpPr/>
          <p:nvPr>
            <p:custDataLst>
              <p:tags r:id="rId9"/>
            </p:custDataLst>
          </p:nvPr>
        </p:nvSpPr>
        <p:spPr>
          <a:xfrm>
            <a:off x="1674495" y="4030345"/>
            <a:ext cx="2444750" cy="639445"/>
          </a:xfrm>
          <a:prstGeom prst="round2DiagRect">
            <a:avLst>
              <a:gd name="adj1" fmla="val 36444"/>
              <a:gd name="adj2" fmla="val 0"/>
            </a:avLst>
          </a:prstGeom>
          <a:gradFill>
            <a:gsLst>
              <a:gs pos="0">
                <a:srgbClr val="4276AA"/>
              </a:gs>
              <a:gs pos="100000">
                <a:srgbClr val="202A36"/>
              </a:gs>
            </a:gsLst>
            <a:lin ang="540000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>
            <p:custDataLst>
              <p:tags r:id="rId10"/>
            </p:custDataLst>
          </p:nvPr>
        </p:nvSpPr>
        <p:spPr>
          <a:xfrm>
            <a:off x="2767330" y="4843780"/>
            <a:ext cx="347980" cy="399415"/>
          </a:xfrm>
          <a:prstGeom prst="downArrow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对角圆角矩形 24"/>
          <p:cNvSpPr/>
          <p:nvPr>
            <p:custDataLst>
              <p:tags r:id="rId11"/>
            </p:custDataLst>
          </p:nvPr>
        </p:nvSpPr>
        <p:spPr>
          <a:xfrm>
            <a:off x="1673860" y="5382895"/>
            <a:ext cx="2517140" cy="639445"/>
          </a:xfrm>
          <a:prstGeom prst="round2DiagRect">
            <a:avLst>
              <a:gd name="adj1" fmla="val 16667"/>
              <a:gd name="adj2" fmla="val 50000"/>
            </a:avLst>
          </a:prstGeom>
          <a:gradFill>
            <a:gsLst>
              <a:gs pos="37000">
                <a:schemeClr val="bg1">
                  <a:alpha val="100000"/>
                </a:schemeClr>
              </a:gs>
              <a:gs pos="97000">
                <a:schemeClr val="accent1">
                  <a:lumMod val="40000"/>
                  <a:lumOff val="60000"/>
                  <a:alpha val="100000"/>
                </a:schemeClr>
              </a:gs>
            </a:gsLst>
            <a:lin ang="5400000" scaled="0"/>
          </a:gradFill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1676400" y="4128135"/>
            <a:ext cx="25139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endParaRPr lang="en-US" altLang="zh-CN" sz="2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2145665" y="545655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界面开发</a:t>
            </a:r>
            <a:endParaRPr lang="zh-CN" altLang="en-US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/>
        </p:nvSpPr>
        <p:spPr>
          <a:xfrm>
            <a:off x="1779905" y="80645"/>
            <a:ext cx="3755390" cy="739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Part3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制作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22"/>
          <p:cNvGrpSpPr/>
          <p:nvPr/>
        </p:nvGrpSpPr>
        <p:grpSpPr>
          <a:xfrm>
            <a:off x="6919595" y="1106170"/>
            <a:ext cx="2555240" cy="5220970"/>
            <a:chOff x="9097" y="-301"/>
            <a:chExt cx="4250" cy="8734"/>
          </a:xfrm>
        </p:grpSpPr>
        <p:grpSp>
          <p:nvGrpSpPr>
            <p:cNvPr id="6" name="组合 15"/>
            <p:cNvGrpSpPr/>
            <p:nvPr/>
          </p:nvGrpSpPr>
          <p:grpSpPr>
            <a:xfrm rot="0">
              <a:off x="9097" y="-301"/>
              <a:ext cx="4250" cy="8734"/>
              <a:chOff x="13385" y="1679"/>
              <a:chExt cx="4250" cy="8734"/>
            </a:xfrm>
          </p:grpSpPr>
          <p:pic>
            <p:nvPicPr>
              <p:cNvPr id="30" name="图片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385" y="1679"/>
                <a:ext cx="4251" cy="8735"/>
              </a:xfrm>
              <a:prstGeom prst="rect">
                <a:avLst/>
              </a:prstGeom>
            </p:spPr>
          </p:pic>
          <p:sp>
            <p:nvSpPr>
              <p:cNvPr id="31" name="矩形 17"/>
              <p:cNvSpPr/>
              <p:nvPr/>
            </p:nvSpPr>
            <p:spPr>
              <a:xfrm>
                <a:off x="15190" y="9738"/>
                <a:ext cx="641" cy="455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pic>
            <p:nvPicPr>
              <p:cNvPr id="32" name="图片 18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577" y="2264"/>
                <a:ext cx="3854" cy="7417"/>
              </a:xfrm>
              <a:prstGeom prst="rect">
                <a:avLst/>
              </a:prstGeom>
            </p:spPr>
          </p:pic>
        </p:grpSp>
        <p:pic>
          <p:nvPicPr>
            <p:cNvPr id="33" name="图片 19"/>
            <p:cNvPicPr>
              <a:picLocks noChangeAspect="1"/>
            </p:cNvPicPr>
            <p:nvPr/>
          </p:nvPicPr>
          <p:blipFill>
            <a:blip r:embed="rId15"/>
            <a:srcRect b="6277"/>
            <a:stretch>
              <a:fillRect/>
            </a:stretch>
          </p:blipFill>
          <p:spPr>
            <a:xfrm>
              <a:off x="9288" y="240"/>
              <a:ext cx="3854" cy="7461"/>
            </a:xfrm>
            <a:prstGeom prst="rect">
              <a:avLst/>
            </a:prstGeom>
          </p:spPr>
        </p:pic>
      </p:grpSp>
      <p:sp>
        <p:nvSpPr>
          <p:cNvPr id="22" name="等腰三角形 21"/>
          <p:cNvSpPr/>
          <p:nvPr>
            <p:custDataLst>
              <p:tags r:id="rId16"/>
            </p:custDataLst>
          </p:nvPr>
        </p:nvSpPr>
        <p:spPr>
          <a:xfrm rot="16200000">
            <a:off x="1031735" y="1496846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>
            <p:custDataLst>
              <p:tags r:id="rId17"/>
            </p:custDataLst>
          </p:nvPr>
        </p:nvSpPr>
        <p:spPr>
          <a:xfrm rot="16200000">
            <a:off x="1215560" y="1548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8"/>
            </p:custDataLst>
          </p:nvPr>
        </p:nvSpPr>
        <p:spPr>
          <a:xfrm>
            <a:off x="6985" y="118872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>
            <p:custDataLst>
              <p:tags r:id="rId19"/>
            </p:custDataLst>
          </p:nvPr>
        </p:nvSpPr>
        <p:spPr>
          <a:xfrm>
            <a:off x="10160" y="3107055"/>
            <a:ext cx="1355725" cy="95186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>
            <p:custDataLst>
              <p:tags r:id="rId20"/>
            </p:custDataLst>
          </p:nvPr>
        </p:nvSpPr>
        <p:spPr>
          <a:xfrm>
            <a:off x="3175" y="4065905"/>
            <a:ext cx="1355725" cy="96075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>
            <p:custDataLst>
              <p:tags r:id="rId21"/>
            </p:custDataLst>
          </p:nvPr>
        </p:nvSpPr>
        <p:spPr>
          <a:xfrm>
            <a:off x="10160" y="5020310"/>
            <a:ext cx="1355725" cy="96393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>
            <p:custDataLst>
              <p:tags r:id="rId22"/>
            </p:custDataLst>
          </p:nvPr>
        </p:nvSpPr>
        <p:spPr>
          <a:xfrm>
            <a:off x="78740" y="14789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23"/>
            </p:custDataLst>
          </p:nvPr>
        </p:nvSpPr>
        <p:spPr>
          <a:xfrm>
            <a:off x="73025" y="34004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24"/>
            </p:custDataLst>
          </p:nvPr>
        </p:nvSpPr>
        <p:spPr>
          <a:xfrm>
            <a:off x="85725" y="43618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25"/>
            </p:custDataLst>
          </p:nvPr>
        </p:nvSpPr>
        <p:spPr>
          <a:xfrm>
            <a:off x="87630" y="53308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>
            <p:custDataLst>
              <p:tags r:id="rId26"/>
            </p:custDataLst>
          </p:nvPr>
        </p:nvSpPr>
        <p:spPr>
          <a:xfrm>
            <a:off x="10160" y="214503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>
            <p:custDataLst>
              <p:tags r:id="rId27"/>
            </p:custDataLst>
          </p:nvPr>
        </p:nvSpPr>
        <p:spPr>
          <a:xfrm>
            <a:off x="85725" y="245237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等腰三角形 47"/>
          <p:cNvSpPr/>
          <p:nvPr>
            <p:custDataLst>
              <p:tags r:id="rId28"/>
            </p:custDataLst>
          </p:nvPr>
        </p:nvSpPr>
        <p:spPr>
          <a:xfrm rot="16200000">
            <a:off x="1232535" y="3484880"/>
            <a:ext cx="222250" cy="2292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42145" y="1107440"/>
            <a:ext cx="2537460" cy="5219700"/>
            <a:chOff x="15027" y="1744"/>
            <a:chExt cx="3996" cy="8220"/>
          </a:xfrm>
        </p:grpSpPr>
        <p:grpSp>
          <p:nvGrpSpPr>
            <p:cNvPr id="36" name="组合 29"/>
            <p:cNvGrpSpPr/>
            <p:nvPr/>
          </p:nvGrpSpPr>
          <p:grpSpPr>
            <a:xfrm>
              <a:off x="15027" y="1744"/>
              <a:ext cx="3996" cy="8221"/>
              <a:chOff x="3290" y="1684"/>
              <a:chExt cx="4250" cy="8734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3290" y="1684"/>
                <a:ext cx="4250" cy="8734"/>
                <a:chOff x="9097" y="-301"/>
                <a:chExt cx="4250" cy="8734"/>
              </a:xfrm>
            </p:grpSpPr>
            <p:grpSp>
              <p:nvGrpSpPr>
                <p:cNvPr id="19" name="组合 18"/>
                <p:cNvGrpSpPr/>
                <p:nvPr/>
              </p:nvGrpSpPr>
              <p:grpSpPr>
                <a:xfrm rot="0">
                  <a:off x="9097" y="-301"/>
                  <a:ext cx="4250" cy="8734"/>
                  <a:chOff x="13385" y="1679"/>
                  <a:chExt cx="4250" cy="8734"/>
                </a:xfrm>
              </p:grpSpPr>
              <p:pic>
                <p:nvPicPr>
                  <p:cNvPr id="20" name="图片 19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3385" y="1679"/>
                    <a:ext cx="4251" cy="8735"/>
                  </a:xfrm>
                  <a:prstGeom prst="rect">
                    <a:avLst/>
                  </a:prstGeom>
                </p:spPr>
              </p:pic>
              <p:sp>
                <p:nvSpPr>
                  <p:cNvPr id="21" name="矩形 26"/>
                  <p:cNvSpPr/>
                  <p:nvPr/>
                </p:nvSpPr>
                <p:spPr>
                  <a:xfrm>
                    <a:off x="15190" y="9738"/>
                    <a:ext cx="641" cy="45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pic>
                <p:nvPicPr>
                  <p:cNvPr id="38" name="图片 27"/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3577" y="2264"/>
                    <a:ext cx="3854" cy="74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图片 28"/>
                <p:cNvPicPr>
                  <a:picLocks noChangeAspect="1"/>
                </p:cNvPicPr>
                <p:nvPr/>
              </p:nvPicPr>
              <p:blipFill>
                <a:blip r:embed="rId15"/>
                <a:srcRect b="6277"/>
                <a:stretch>
                  <a:fillRect/>
                </a:stretch>
              </p:blipFill>
              <p:spPr>
                <a:xfrm>
                  <a:off x="9288" y="240"/>
                  <a:ext cx="3854" cy="7461"/>
                </a:xfrm>
                <a:prstGeom prst="rect">
                  <a:avLst/>
                </a:prstGeom>
              </p:spPr>
            </p:pic>
          </p:grpSp>
          <p:pic>
            <p:nvPicPr>
              <p:cNvPr id="40" name="图片 20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83" y="2225"/>
                <a:ext cx="3851" cy="7472"/>
              </a:xfrm>
              <a:prstGeom prst="rect">
                <a:avLst/>
              </a:prstGeom>
            </p:spPr>
          </p:pic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5323" y="2317"/>
              <a:ext cx="2046" cy="858"/>
            </a:xfrm>
            <a:prstGeom prst="rect">
              <a:avLst/>
            </a:prstGeom>
          </p:spPr>
        </p:pic>
      </p:grpSp>
    </p:spTree>
    <p:custDataLst>
      <p:tags r:id="rId3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697480" y="1376680"/>
            <a:ext cx="3397250" cy="208978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>
            <a:off x="1215560" y="3155642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79090" y="1692910"/>
            <a:ext cx="1158240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32050" y="988060"/>
            <a:ext cx="1918970" cy="472440"/>
          </a:xfrm>
          <a:prstGeom prst="rect">
            <a:avLst/>
          </a:prstGeom>
          <a:solidFill>
            <a:srgbClr val="202A36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2536190" y="1036955"/>
            <a:ext cx="1480820" cy="42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19575" y="1692910"/>
            <a:ext cx="175831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2" name="矩形 21"/>
          <p:cNvSpPr/>
          <p:nvPr/>
        </p:nvSpPr>
        <p:spPr>
          <a:xfrm>
            <a:off x="3131185" y="2865755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3" name="文本框 22"/>
          <p:cNvSpPr txBox="1"/>
          <p:nvPr/>
        </p:nvSpPr>
        <p:spPr>
          <a:xfrm>
            <a:off x="2907030" y="1710055"/>
            <a:ext cx="1109980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Kivy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22345" y="2871470"/>
            <a:ext cx="1973580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语言传输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19575" y="1704340"/>
            <a:ext cx="175831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buildozer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79335" y="4352925"/>
            <a:ext cx="3397250" cy="208978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1" name="矩形 30"/>
          <p:cNvSpPr/>
          <p:nvPr/>
        </p:nvSpPr>
        <p:spPr>
          <a:xfrm>
            <a:off x="8484235" y="4677410"/>
            <a:ext cx="122745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113905" y="3964305"/>
            <a:ext cx="1777365" cy="472440"/>
          </a:xfrm>
          <a:prstGeom prst="rect">
            <a:avLst/>
          </a:prstGeom>
          <a:solidFill>
            <a:srgbClr val="202A36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3" name="文本框 32"/>
          <p:cNvSpPr txBox="1"/>
          <p:nvPr/>
        </p:nvSpPr>
        <p:spPr>
          <a:xfrm>
            <a:off x="7218045" y="4013200"/>
            <a:ext cx="1444625" cy="42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定位导航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69275" y="5259705"/>
            <a:ext cx="1906270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5" name="矩形 34"/>
          <p:cNvSpPr/>
          <p:nvPr/>
        </p:nvSpPr>
        <p:spPr>
          <a:xfrm>
            <a:off x="8050530" y="5842000"/>
            <a:ext cx="214439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6" name="文本框 35"/>
          <p:cNvSpPr txBox="1"/>
          <p:nvPr/>
        </p:nvSpPr>
        <p:spPr>
          <a:xfrm>
            <a:off x="8586470" y="4691380"/>
            <a:ext cx="1173480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altLang="zh-CN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63255" y="5842000"/>
            <a:ext cx="155892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地图展示并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354060" y="5264150"/>
            <a:ext cx="155892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文件布局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705735" y="4524375"/>
            <a:ext cx="3397250" cy="1805940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0" name="矩形 49"/>
          <p:cNvSpPr/>
          <p:nvPr/>
        </p:nvSpPr>
        <p:spPr>
          <a:xfrm>
            <a:off x="3139440" y="4940935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40305" y="4135755"/>
            <a:ext cx="1889125" cy="472440"/>
          </a:xfrm>
          <a:prstGeom prst="rect">
            <a:avLst/>
          </a:prstGeom>
          <a:solidFill>
            <a:srgbClr val="202A36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3" name="文本框 52"/>
          <p:cNvSpPr txBox="1"/>
          <p:nvPr/>
        </p:nvSpPr>
        <p:spPr>
          <a:xfrm>
            <a:off x="2544445" y="4184650"/>
            <a:ext cx="1637030" cy="42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碰撞预警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991485" y="5643245"/>
            <a:ext cx="1189990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6" name="矩形 55"/>
          <p:cNvSpPr/>
          <p:nvPr/>
        </p:nvSpPr>
        <p:spPr>
          <a:xfrm>
            <a:off x="4596130" y="5644515"/>
            <a:ext cx="1243330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7" name="文本框 56"/>
          <p:cNvSpPr txBox="1"/>
          <p:nvPr/>
        </p:nvSpPr>
        <p:spPr>
          <a:xfrm>
            <a:off x="3637280" y="4937760"/>
            <a:ext cx="1672590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安全距离模型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661535" y="5647690"/>
            <a:ext cx="1116330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实时预警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041015" y="5643245"/>
            <a:ext cx="1106170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分级处理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49675" y="2298700"/>
            <a:ext cx="126428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3841750" y="2304415"/>
            <a:ext cx="115887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统一格式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290695" y="2670175"/>
            <a:ext cx="182245" cy="193040"/>
          </a:xfrm>
          <a:prstGeom prst="downArrow">
            <a:avLst/>
          </a:prstGeom>
          <a:solidFill>
            <a:srgbClr val="D8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 rot="20760000">
            <a:off x="3711575" y="2066290"/>
            <a:ext cx="182245" cy="193040"/>
          </a:xfrm>
          <a:prstGeom prst="downArrow">
            <a:avLst/>
          </a:prstGeom>
          <a:solidFill>
            <a:srgbClr val="D8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 rot="780000">
            <a:off x="4782185" y="2066290"/>
            <a:ext cx="182245" cy="193040"/>
          </a:xfrm>
          <a:prstGeom prst="downArrow">
            <a:avLst/>
          </a:prstGeom>
          <a:solidFill>
            <a:srgbClr val="D8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3503295" y="5302250"/>
            <a:ext cx="236855" cy="251460"/>
          </a:xfrm>
          <a:prstGeom prst="downArrow">
            <a:avLst/>
          </a:prstGeom>
          <a:solidFill>
            <a:srgbClr val="D8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5105400" y="5309870"/>
            <a:ext cx="236855" cy="251460"/>
          </a:xfrm>
          <a:prstGeom prst="downArrow">
            <a:avLst/>
          </a:prstGeom>
          <a:solidFill>
            <a:srgbClr val="D8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9033510" y="5005705"/>
            <a:ext cx="236855" cy="251460"/>
          </a:xfrm>
          <a:prstGeom prst="downArrow">
            <a:avLst/>
          </a:prstGeom>
          <a:solidFill>
            <a:srgbClr val="D8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9033510" y="5607685"/>
            <a:ext cx="236855" cy="251460"/>
          </a:xfrm>
          <a:prstGeom prst="downArrow">
            <a:avLst/>
          </a:prstGeom>
          <a:solidFill>
            <a:srgbClr val="D8E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5400000">
            <a:off x="4038600" y="3286125"/>
            <a:ext cx="986790" cy="114617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softEdge rad="444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下箭头标注 24"/>
          <p:cNvSpPr/>
          <p:nvPr/>
        </p:nvSpPr>
        <p:spPr>
          <a:xfrm>
            <a:off x="6334125" y="4935220"/>
            <a:ext cx="958215" cy="749300"/>
          </a:xfrm>
          <a:prstGeom prst="downArrowCallout">
            <a:avLst>
              <a:gd name="adj1" fmla="val 50000"/>
              <a:gd name="adj2" fmla="val 56652"/>
              <a:gd name="adj3" fmla="val 34915"/>
              <a:gd name="adj4" fmla="val 50169"/>
            </a:avLst>
          </a:prstGeom>
          <a:solidFill>
            <a:srgbClr val="0070C0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167755" y="5763260"/>
            <a:ext cx="1272540" cy="360045"/>
          </a:xfrm>
          <a:prstGeom prst="rect">
            <a:avLst/>
          </a:prstGeom>
          <a:solidFill>
            <a:srgbClr val="202A36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49" name="文本框 48"/>
          <p:cNvSpPr txBox="1"/>
          <p:nvPr/>
        </p:nvSpPr>
        <p:spPr>
          <a:xfrm>
            <a:off x="6167755" y="5763260"/>
            <a:ext cx="1271270" cy="320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>
            <a:spLocks noGrp="1"/>
          </p:cNvSpPr>
          <p:nvPr/>
        </p:nvSpPr>
        <p:spPr>
          <a:xfrm>
            <a:off x="1779905" y="80645"/>
            <a:ext cx="3755390" cy="739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Part4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后端开发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/>
        </p:nvSpPr>
        <p:spPr>
          <a:xfrm rot="16200000">
            <a:off x="1031735" y="1496846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1215560" y="1548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985" y="118872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160" y="3107055"/>
            <a:ext cx="1355725" cy="95186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175" y="4065905"/>
            <a:ext cx="1355725" cy="96075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160" y="5020310"/>
            <a:ext cx="1355725" cy="96393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78740" y="14789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025" y="34004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5725" y="43618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630" y="53308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160" y="214503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85725" y="245237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 rot="16200000">
            <a:off x="1232535" y="3484880"/>
            <a:ext cx="222250" cy="2292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1545" y="1209675"/>
            <a:ext cx="5846445" cy="74803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270" y="1979295"/>
            <a:ext cx="4951730" cy="77406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380" y="2836545"/>
            <a:ext cx="4940300" cy="784860"/>
          </a:xfrm>
          <a:prstGeom prst="rect">
            <a:avLst/>
          </a:prstGeom>
        </p:spPr>
      </p:pic>
      <p:pic>
        <p:nvPicPr>
          <p:cNvPr id="1899974922" name="图片 1"/>
          <p:cNvPicPr>
            <a:picLocks noChangeAspect="1"/>
          </p:cNvPicPr>
          <p:nvPr/>
        </p:nvPicPr>
        <p:blipFill>
          <a:blip r:embed="rId4"/>
          <a:srcRect r="51616"/>
          <a:stretch>
            <a:fillRect/>
          </a:stretch>
        </p:blipFill>
        <p:spPr>
          <a:xfrm>
            <a:off x="7113905" y="917575"/>
            <a:ext cx="3717925" cy="1534795"/>
          </a:xfrm>
          <a:prstGeom prst="rect">
            <a:avLst/>
          </a:prstGeom>
        </p:spPr>
      </p:pic>
      <p:pic>
        <p:nvPicPr>
          <p:cNvPr id="62" name="图片 1"/>
          <p:cNvPicPr>
            <a:picLocks noChangeAspect="1"/>
          </p:cNvPicPr>
          <p:nvPr/>
        </p:nvPicPr>
        <p:blipFill>
          <a:blip r:embed="rId4"/>
          <a:srcRect l="48481"/>
          <a:stretch>
            <a:fillRect/>
          </a:stretch>
        </p:blipFill>
        <p:spPr>
          <a:xfrm>
            <a:off x="7292340" y="2501265"/>
            <a:ext cx="3773170" cy="14630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22790"/>
          <a:stretch>
            <a:fillRect/>
          </a:stretch>
        </p:blipFill>
        <p:spPr>
          <a:xfrm>
            <a:off x="0" y="0"/>
            <a:ext cx="12192000" cy="4284345"/>
          </a:xfrm>
          <a:prstGeom prst="rect">
            <a:avLst/>
          </a:prstGeom>
        </p:spPr>
      </p:pic>
      <p:sp>
        <p:nvSpPr>
          <p:cNvPr id="5" name="任意多边形: 形状 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1" y="2038350"/>
            <a:ext cx="5661725" cy="3086100"/>
          </a:xfrm>
          <a:custGeom>
            <a:avLst/>
            <a:gdLst>
              <a:gd name="connsiteX0" fmla="*/ 0 w 5661725"/>
              <a:gd name="connsiteY0" fmla="*/ 0 h 3086100"/>
              <a:gd name="connsiteX1" fmla="*/ 5661725 w 5661725"/>
              <a:gd name="connsiteY1" fmla="*/ 0 h 3086100"/>
              <a:gd name="connsiteX2" fmla="*/ 4494624 w 5661725"/>
              <a:gd name="connsiteY2" fmla="*/ 3086100 h 3086100"/>
              <a:gd name="connsiteX3" fmla="*/ 0 w 5661725"/>
              <a:gd name="connsiteY3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1725" h="3086100">
                <a:moveTo>
                  <a:pt x="0" y="0"/>
                </a:moveTo>
                <a:lnTo>
                  <a:pt x="5661725" y="0"/>
                </a:lnTo>
                <a:lnTo>
                  <a:pt x="4494624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任意多边形: 形状 15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3244083" y="2362200"/>
            <a:ext cx="8947919" cy="1921657"/>
          </a:xfrm>
          <a:custGeom>
            <a:avLst/>
            <a:gdLst>
              <a:gd name="connsiteX0" fmla="*/ 790200 w 8947919"/>
              <a:gd name="connsiteY0" fmla="*/ 0 h 1921657"/>
              <a:gd name="connsiteX1" fmla="*/ 8947919 w 8947919"/>
              <a:gd name="connsiteY1" fmla="*/ 0 h 1921657"/>
              <a:gd name="connsiteX2" fmla="*/ 8947919 w 8947919"/>
              <a:gd name="connsiteY2" fmla="*/ 1921657 h 1921657"/>
              <a:gd name="connsiteX3" fmla="*/ 0 w 8947919"/>
              <a:gd name="connsiteY3" fmla="*/ 1921657 h 192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7919" h="1921657">
                <a:moveTo>
                  <a:pt x="790200" y="0"/>
                </a:moveTo>
                <a:lnTo>
                  <a:pt x="8947919" y="0"/>
                </a:lnTo>
                <a:lnTo>
                  <a:pt x="8947919" y="1921657"/>
                </a:lnTo>
                <a:lnTo>
                  <a:pt x="0" y="1921657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  <a:effectLst>
            <a:outerShdw blurRad="355600" dist="152400" dir="5400000" sx="101000" sy="101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 txBox="1"/>
          <p:nvPr/>
        </p:nvSpPr>
        <p:spPr>
          <a:xfrm>
            <a:off x="5292211" y="2948147"/>
            <a:ext cx="21971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F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OUR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0" name="直接连接符 19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470723" y="1432827"/>
            <a:ext cx="748533" cy="236491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246620" y="2598780"/>
            <a:ext cx="747244" cy="23085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8219327" y="2886592"/>
            <a:ext cx="3972673" cy="951918"/>
            <a:chOff x="8219327" y="2886592"/>
            <a:chExt cx="3972673" cy="951918"/>
          </a:xfrm>
        </p:grpSpPr>
        <p:sp>
          <p:nvSpPr>
            <p:cNvPr id="18" name="文本框 17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 txBox="1"/>
            <p:nvPr/>
          </p:nvSpPr>
          <p:spPr>
            <a:xfrm>
              <a:off x="8219327" y="2886592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kern="100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未来</a:t>
              </a:r>
              <a:r>
                <a:rPr lang="zh-CN" altLang="en-US" sz="3200" b="1" kern="100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计划</a:t>
              </a:r>
              <a:endParaRPr lang="zh-CN" altLang="en-US" sz="3200" b="1" kern="1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矩形 22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/>
            <p:nvPr/>
          </p:nvSpPr>
          <p:spPr>
            <a:xfrm>
              <a:off x="9706158" y="3470210"/>
              <a:ext cx="13639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Future P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lan</a:t>
              </a:r>
              <a:endPara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5" name="直接连接符 2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CxnSpPr/>
            <p:nvPr/>
          </p:nvCxnSpPr>
          <p:spPr>
            <a:xfrm>
              <a:off x="9526563" y="3429339"/>
              <a:ext cx="2665437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7d195523061f1c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等腰三角形 11"/>
          <p:cNvSpPr/>
          <p:nvPr/>
        </p:nvSpPr>
        <p:spPr>
          <a:xfrm rot="16200000">
            <a:off x="1215560" y="3155642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/>
        </p:nvSpPr>
        <p:spPr>
          <a:xfrm>
            <a:off x="1811020" y="3616325"/>
            <a:ext cx="5313045" cy="739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Part2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碰撞预警模型优化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826260" y="4762500"/>
            <a:ext cx="5567045" cy="102362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304800"/>
            <a:r>
              <a:rPr lang="zh-CN" b="0">
                <a:latin typeface="+mn-ea"/>
              </a:rPr>
              <a:t>每位驾驶员的</a:t>
            </a:r>
            <a:r>
              <a:rPr lang="zh-CN" b="1">
                <a:latin typeface="+mn-ea"/>
              </a:rPr>
              <a:t>驾驶风格不同</a:t>
            </a:r>
            <a:r>
              <a:rPr lang="zh-CN" b="0">
                <a:latin typeface="+mn-ea"/>
              </a:rPr>
              <a:t>，阈值难</a:t>
            </a:r>
            <a:r>
              <a:rPr lang="zh-CN" b="0">
                <a:latin typeface="+mn-ea"/>
              </a:rPr>
              <a:t>以确定</a:t>
            </a:r>
            <a:endParaRPr lang="zh-CN" b="0">
              <a:latin typeface="+mn-ea"/>
            </a:endParaRPr>
          </a:p>
          <a:p>
            <a:pPr indent="304800"/>
            <a:endParaRPr lang="zh-CN" b="0">
              <a:latin typeface="+mn-ea"/>
            </a:endParaRPr>
          </a:p>
          <a:p>
            <a:pPr indent="304800"/>
            <a:r>
              <a:rPr lang="zh-CN" b="0">
                <a:latin typeface="+mn-ea"/>
              </a:rPr>
              <a:t>采用</a:t>
            </a:r>
            <a:r>
              <a:rPr lang="zh-CN" b="1">
                <a:latin typeface="+mn-ea"/>
              </a:rPr>
              <a:t>基于机器学习的模型</a:t>
            </a:r>
            <a:r>
              <a:rPr lang="zh-CN" b="0">
                <a:latin typeface="+mn-ea"/>
              </a:rPr>
              <a:t>，使模型适应</a:t>
            </a:r>
            <a:r>
              <a:rPr lang="zh-CN" b="0">
                <a:latin typeface="+mn-ea"/>
              </a:rPr>
              <a:t>驾驶员</a:t>
            </a:r>
            <a:endParaRPr lang="zh-CN" b="0">
              <a:latin typeface="+mn-ea"/>
            </a:endParaRPr>
          </a:p>
        </p:txBody>
      </p:sp>
      <p:sp>
        <p:nvSpPr>
          <p:cNvPr id="63" name="等腰三角形 62"/>
          <p:cNvSpPr/>
          <p:nvPr/>
        </p:nvSpPr>
        <p:spPr>
          <a:xfrm rot="16200000">
            <a:off x="1215560" y="1548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970" y="118872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160" y="3107055"/>
            <a:ext cx="1355725" cy="95186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175" y="4065905"/>
            <a:ext cx="1355725" cy="96075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160" y="5020310"/>
            <a:ext cx="1355725" cy="96393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740" y="14789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025" y="34004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725" y="43618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630" y="53308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160" y="214503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725" y="245237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 rot="16200000">
            <a:off x="1232535" y="4450080"/>
            <a:ext cx="222250" cy="2292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0" y="3141345"/>
            <a:ext cx="13564235" cy="214630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 rot="0">
            <a:off x="1604010" y="4757420"/>
            <a:ext cx="561975" cy="356870"/>
            <a:chOff x="648101" y="1094631"/>
            <a:chExt cx="694310" cy="441470"/>
          </a:xfrm>
        </p:grpSpPr>
        <p:sp>
          <p:nvSpPr>
            <p:cNvPr id="39" name="平行四边形 38"/>
            <p:cNvSpPr/>
            <p:nvPr>
              <p:custDataLst>
                <p:tags r:id="rId2"/>
              </p:custDataLst>
            </p:nvPr>
          </p:nvSpPr>
          <p:spPr>
            <a:xfrm>
              <a:off x="687091" y="1094631"/>
              <a:ext cx="655320" cy="441470"/>
            </a:xfrm>
            <a:prstGeom prst="parallelogram">
              <a:avLst>
                <a:gd name="adj" fmla="val 41505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40" name="直接连接符 39"/>
            <p:cNvCxnSpPr/>
            <p:nvPr>
              <p:custDataLst>
                <p:tags r:id="rId3"/>
              </p:custDataLst>
            </p:nvPr>
          </p:nvCxnSpPr>
          <p:spPr>
            <a:xfrm flipH="1">
              <a:off x="648101" y="1108716"/>
              <a:ext cx="167640" cy="4133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标题 1"/>
          <p:cNvSpPr>
            <a:spLocks noGrp="1"/>
          </p:cNvSpPr>
          <p:nvPr/>
        </p:nvSpPr>
        <p:spPr>
          <a:xfrm>
            <a:off x="1714500" y="163830"/>
            <a:ext cx="5313045" cy="739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行人轨迹预测模型优化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>
            <p:custDataLst>
              <p:tags r:id="rId4"/>
            </p:custDataLst>
          </p:nvPr>
        </p:nvGrpSpPr>
        <p:grpSpPr>
          <a:xfrm>
            <a:off x="1811320" y="1119525"/>
            <a:ext cx="5626988" cy="645160"/>
            <a:chOff x="809226" y="888726"/>
            <a:chExt cx="6037871" cy="772045"/>
          </a:xfrm>
        </p:grpSpPr>
        <p:grpSp>
          <p:nvGrpSpPr>
            <p:cNvPr id="50" name="组合 49"/>
            <p:cNvGrpSpPr/>
            <p:nvPr/>
          </p:nvGrpSpPr>
          <p:grpSpPr>
            <a:xfrm>
              <a:off x="809226" y="895579"/>
              <a:ext cx="668096" cy="479426"/>
              <a:chOff x="809226" y="895579"/>
              <a:chExt cx="668096" cy="479426"/>
            </a:xfrm>
          </p:grpSpPr>
          <p:sp>
            <p:nvSpPr>
              <p:cNvPr id="51" name="平行四边形 50"/>
              <p:cNvSpPr/>
              <p:nvPr>
                <p:custDataLst>
                  <p:tags r:id="rId5"/>
                </p:custDataLst>
              </p:nvPr>
            </p:nvSpPr>
            <p:spPr>
              <a:xfrm>
                <a:off x="822002" y="933535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53" name="直接连接符 52"/>
              <p:cNvCxnSpPr/>
              <p:nvPr>
                <p:custDataLst>
                  <p:tags r:id="rId6"/>
                </p:custDataLst>
              </p:nvPr>
            </p:nvCxnSpPr>
            <p:spPr>
              <a:xfrm flipH="1">
                <a:off x="809226" y="895579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矩形 54"/>
            <p:cNvSpPr/>
            <p:nvPr>
              <p:custDataLst>
                <p:tags r:id="rId7"/>
              </p:custDataLst>
            </p:nvPr>
          </p:nvSpPr>
          <p:spPr>
            <a:xfrm>
              <a:off x="1428381" y="888726"/>
              <a:ext cx="5418716" cy="7720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zh-CN" sz="1800">
                  <a:latin typeface="+mn-ea"/>
                  <a:sym typeface="+mn-ea"/>
                </a:rPr>
                <a:t>预测结果仍有</a:t>
              </a:r>
              <a:r>
                <a:rPr lang="zh-CN" sz="1800" b="1">
                  <a:latin typeface="+mn-ea"/>
                  <a:sym typeface="+mn-ea"/>
                </a:rPr>
                <a:t>误差</a:t>
              </a:r>
              <a:r>
                <a:rPr lang="zh-CN" sz="1800">
                  <a:latin typeface="+mn-ea"/>
                  <a:sym typeface="+mn-ea"/>
                </a:rPr>
                <a:t>，需更多行人数据来训练模型，使用</a:t>
              </a:r>
              <a:r>
                <a:rPr lang="zh-CN" sz="1800" b="1">
                  <a:latin typeface="+mn-ea"/>
                  <a:sym typeface="+mn-ea"/>
                </a:rPr>
                <a:t>开源</a:t>
              </a:r>
              <a:r>
                <a:rPr lang="zh-CN" altLang="en-US" sz="1800" b="1">
                  <a:latin typeface="+mn-ea"/>
                  <a:sym typeface="+mn-ea"/>
                </a:rPr>
                <a:t>数据集</a:t>
              </a:r>
              <a:r>
                <a:rPr lang="en-US" altLang="zh-CN" b="1">
                  <a:latin typeface="+mn-ea"/>
                  <a:sym typeface="+mn-ea"/>
                </a:rPr>
                <a:t>PSI</a:t>
              </a:r>
              <a:r>
                <a:rPr lang="zh-CN" altLang="en-US" sz="1800">
                  <a:latin typeface="+mn-ea"/>
                  <a:sym typeface="+mn-ea"/>
                </a:rPr>
                <a:t>训练模型</a:t>
              </a:r>
              <a:endParaRPr lang="zh-CN" altLang="en-US" sz="1800">
                <a:latin typeface="+mn-ea"/>
                <a:sym typeface="+mn-ea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8"/>
            </p:custDataLst>
          </p:nvPr>
        </p:nvGrpSpPr>
        <p:grpSpPr>
          <a:xfrm>
            <a:off x="1793240" y="1829437"/>
            <a:ext cx="5062220" cy="922020"/>
            <a:chOff x="857943" y="390018"/>
            <a:chExt cx="5484800" cy="1115359"/>
          </a:xfrm>
        </p:grpSpPr>
        <p:grpSp>
          <p:nvGrpSpPr>
            <p:cNvPr id="57" name="组合 56"/>
            <p:cNvGrpSpPr/>
            <p:nvPr/>
          </p:nvGrpSpPr>
          <p:grpSpPr>
            <a:xfrm>
              <a:off x="857943" y="493185"/>
              <a:ext cx="690871" cy="465264"/>
              <a:chOff x="857943" y="493185"/>
              <a:chExt cx="690871" cy="465264"/>
            </a:xfrm>
          </p:grpSpPr>
          <p:sp>
            <p:nvSpPr>
              <p:cNvPr id="58" name="平行四边形 57"/>
              <p:cNvSpPr/>
              <p:nvPr>
                <p:custDataLst>
                  <p:tags r:id="rId9"/>
                </p:custDataLst>
              </p:nvPr>
            </p:nvSpPr>
            <p:spPr>
              <a:xfrm>
                <a:off x="893494" y="516979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59" name="直接连接符 58"/>
              <p:cNvCxnSpPr/>
              <p:nvPr>
                <p:custDataLst>
                  <p:tags r:id="rId10"/>
                </p:custDataLst>
              </p:nvPr>
            </p:nvCxnSpPr>
            <p:spPr>
              <a:xfrm flipH="1">
                <a:off x="857943" y="493185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矩形 60"/>
            <p:cNvSpPr/>
            <p:nvPr>
              <p:custDataLst>
                <p:tags r:id="rId11"/>
              </p:custDataLst>
            </p:nvPr>
          </p:nvSpPr>
          <p:spPr>
            <a:xfrm>
              <a:off x="1484719" y="390018"/>
              <a:ext cx="4858024" cy="111535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>
                <a:buClrTx/>
                <a:buSzTx/>
                <a:buFontTx/>
              </a:pPr>
              <a:r>
                <a:rPr lang="zh-CN" sz="1800" b="1">
                  <a:latin typeface="+mn-ea"/>
                  <a:sym typeface="+mn-ea"/>
                </a:rPr>
                <a:t>复杂路段、特殊环境</a:t>
              </a:r>
              <a:r>
                <a:rPr lang="zh-CN" sz="1800">
                  <a:latin typeface="+mn-ea"/>
                  <a:sym typeface="+mn-ea"/>
                </a:rPr>
                <a:t>预测存在偏差，需覆盖更多场景的数据来训练模型。同时引入</a:t>
              </a:r>
              <a:r>
                <a:rPr lang="zh-CN" sz="1800" b="1">
                  <a:latin typeface="+mn-ea"/>
                  <a:sym typeface="+mn-ea"/>
                </a:rPr>
                <a:t>路测设备</a:t>
              </a:r>
              <a:r>
                <a:rPr lang="zh-CN" sz="1800">
                  <a:latin typeface="+mn-ea"/>
                  <a:sym typeface="+mn-ea"/>
                </a:rPr>
                <a:t>辅助</a:t>
              </a:r>
              <a:r>
                <a:rPr lang="zh-CN" sz="1800">
                  <a:latin typeface="+mn-ea"/>
                  <a:sym typeface="+mn-ea"/>
                </a:rPr>
                <a:t>收集数据</a:t>
              </a:r>
              <a:endParaRPr lang="zh-CN" sz="1800">
                <a:latin typeface="+mn-ea"/>
                <a:sym typeface="+mn-ea"/>
              </a:endParaRPr>
            </a:p>
          </p:txBody>
        </p:sp>
      </p:grpSp>
      <p:pic>
        <p:nvPicPr>
          <p:cNvPr id="62" name="图片 61"/>
          <p:cNvPicPr/>
          <p:nvPr/>
        </p:nvPicPr>
        <p:blipFill>
          <a:blip r:embed="rId12"/>
          <a:srcRect t="4656" b="4907"/>
          <a:stretch>
            <a:fillRect/>
          </a:stretch>
        </p:blipFill>
        <p:spPr>
          <a:xfrm>
            <a:off x="7508240" y="1005205"/>
            <a:ext cx="4159885" cy="209613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图片 63"/>
          <p:cNvPicPr/>
          <p:nvPr/>
        </p:nvPicPr>
        <p:blipFill>
          <a:blip r:embed="rId13"/>
          <a:srcRect l="673" r="50977" b="50324"/>
          <a:stretch>
            <a:fillRect/>
          </a:stretch>
        </p:blipFill>
        <p:spPr>
          <a:xfrm>
            <a:off x="7576185" y="3973195"/>
            <a:ext cx="4018915" cy="233362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7" name="组合 66"/>
          <p:cNvGrpSpPr/>
          <p:nvPr/>
        </p:nvGrpSpPr>
        <p:grpSpPr>
          <a:xfrm rot="0">
            <a:off x="1604010" y="5330825"/>
            <a:ext cx="561975" cy="356870"/>
            <a:chOff x="648101" y="1094631"/>
            <a:chExt cx="694310" cy="441470"/>
          </a:xfrm>
        </p:grpSpPr>
        <p:sp>
          <p:nvSpPr>
            <p:cNvPr id="68" name="平行四边形 67"/>
            <p:cNvSpPr/>
            <p:nvPr>
              <p:custDataLst>
                <p:tags r:id="rId14"/>
              </p:custDataLst>
            </p:nvPr>
          </p:nvSpPr>
          <p:spPr>
            <a:xfrm>
              <a:off x="687091" y="1094631"/>
              <a:ext cx="655320" cy="441470"/>
            </a:xfrm>
            <a:prstGeom prst="parallelogram">
              <a:avLst>
                <a:gd name="adj" fmla="val 41505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69" name="直接连接符 68"/>
            <p:cNvCxnSpPr/>
            <p:nvPr>
              <p:custDataLst>
                <p:tags r:id="rId15"/>
              </p:custDataLst>
            </p:nvPr>
          </p:nvCxnSpPr>
          <p:spPr>
            <a:xfrm flipH="1">
              <a:off x="648101" y="1108716"/>
              <a:ext cx="167640" cy="41330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22790"/>
          <a:stretch>
            <a:fillRect/>
          </a:stretch>
        </p:blipFill>
        <p:spPr>
          <a:xfrm>
            <a:off x="0" y="0"/>
            <a:ext cx="12192000" cy="4284345"/>
          </a:xfrm>
          <a:prstGeom prst="rect">
            <a:avLst/>
          </a:prstGeom>
        </p:spPr>
      </p:pic>
      <p:sp>
        <p:nvSpPr>
          <p:cNvPr id="5" name="任意多边形: 形状 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1" y="2038350"/>
            <a:ext cx="5661725" cy="3086100"/>
          </a:xfrm>
          <a:custGeom>
            <a:avLst/>
            <a:gdLst>
              <a:gd name="connsiteX0" fmla="*/ 0 w 5661725"/>
              <a:gd name="connsiteY0" fmla="*/ 0 h 3086100"/>
              <a:gd name="connsiteX1" fmla="*/ 5661725 w 5661725"/>
              <a:gd name="connsiteY1" fmla="*/ 0 h 3086100"/>
              <a:gd name="connsiteX2" fmla="*/ 4494624 w 5661725"/>
              <a:gd name="connsiteY2" fmla="*/ 3086100 h 3086100"/>
              <a:gd name="connsiteX3" fmla="*/ 0 w 5661725"/>
              <a:gd name="connsiteY3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1725" h="3086100">
                <a:moveTo>
                  <a:pt x="0" y="0"/>
                </a:moveTo>
                <a:lnTo>
                  <a:pt x="5661725" y="0"/>
                </a:lnTo>
                <a:lnTo>
                  <a:pt x="4494624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任意多边形: 形状 15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3244083" y="2362200"/>
            <a:ext cx="8947919" cy="1921657"/>
          </a:xfrm>
          <a:custGeom>
            <a:avLst/>
            <a:gdLst>
              <a:gd name="connsiteX0" fmla="*/ 790200 w 8947919"/>
              <a:gd name="connsiteY0" fmla="*/ 0 h 1921657"/>
              <a:gd name="connsiteX1" fmla="*/ 8947919 w 8947919"/>
              <a:gd name="connsiteY1" fmla="*/ 0 h 1921657"/>
              <a:gd name="connsiteX2" fmla="*/ 8947919 w 8947919"/>
              <a:gd name="connsiteY2" fmla="*/ 1921657 h 1921657"/>
              <a:gd name="connsiteX3" fmla="*/ 0 w 8947919"/>
              <a:gd name="connsiteY3" fmla="*/ 1921657 h 192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7919" h="1921657">
                <a:moveTo>
                  <a:pt x="790200" y="0"/>
                </a:moveTo>
                <a:lnTo>
                  <a:pt x="8947919" y="0"/>
                </a:lnTo>
                <a:lnTo>
                  <a:pt x="8947919" y="1921657"/>
                </a:lnTo>
                <a:lnTo>
                  <a:pt x="0" y="1921657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  <a:effectLst>
            <a:outerShdw blurRad="355600" dist="152400" dir="5400000" sx="101000" sy="101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 txBox="1"/>
          <p:nvPr/>
        </p:nvSpPr>
        <p:spPr>
          <a:xfrm>
            <a:off x="5210931" y="2988787"/>
            <a:ext cx="19812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F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IVE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0" name="直接连接符 19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470723" y="1432827"/>
            <a:ext cx="748533" cy="236491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246620" y="2598780"/>
            <a:ext cx="747244" cy="23085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833295" y="2927232"/>
            <a:ext cx="4358705" cy="911278"/>
            <a:chOff x="7833295" y="2927232"/>
            <a:chExt cx="4358705" cy="911278"/>
          </a:xfrm>
        </p:grpSpPr>
        <p:sp>
          <p:nvSpPr>
            <p:cNvPr id="18" name="文本框 17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 txBox="1"/>
            <p:nvPr/>
          </p:nvSpPr>
          <p:spPr>
            <a:xfrm>
              <a:off x="7833295" y="2927232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kern="100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创新特色</a:t>
              </a:r>
              <a:endParaRPr lang="zh-CN" altLang="zh-CN" sz="3200" b="1" kern="1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矩形 22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/>
            <p:nvPr/>
          </p:nvSpPr>
          <p:spPr>
            <a:xfrm>
              <a:off x="9076873" y="3470210"/>
              <a:ext cx="21894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Innovative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Features</a:t>
              </a:r>
              <a:endPara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5" name="直接连接符 2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CxnSpPr/>
            <p:nvPr/>
          </p:nvCxnSpPr>
          <p:spPr>
            <a:xfrm>
              <a:off x="9526563" y="3429339"/>
              <a:ext cx="2665437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7d195523061f1c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创新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特色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3" name="íśḷïḍe"/>
          <p:cNvGrpSpPr/>
          <p:nvPr/>
        </p:nvGrpSpPr>
        <p:grpSpPr>
          <a:xfrm>
            <a:off x="1256914" y="4434159"/>
            <a:ext cx="9592529" cy="1451992"/>
            <a:chOff x="13592" y="1127001"/>
            <a:chExt cx="11695776" cy="3645025"/>
          </a:xfrm>
        </p:grpSpPr>
        <p:sp>
          <p:nvSpPr>
            <p:cNvPr id="45" name="íṣlïďé" hidden="1"/>
            <p:cNvSpPr/>
            <p:nvPr/>
          </p:nvSpPr>
          <p:spPr>
            <a:xfrm>
              <a:off x="13592" y="1127001"/>
              <a:ext cx="4209613" cy="3645025"/>
            </a:xfrm>
            <a:prstGeom prst="parallelogram">
              <a:avLst/>
            </a:prstGeom>
            <a:blipFill>
              <a:blip r:embed="rId1"/>
              <a:srcRect/>
              <a:stretch>
                <a:fillRect t="-231883" r="-186602" b="-122445"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íšḷiḍê" hidden="1"/>
            <p:cNvSpPr/>
            <p:nvPr/>
          </p:nvSpPr>
          <p:spPr>
            <a:xfrm>
              <a:off x="7499755" y="1127001"/>
              <a:ext cx="4209613" cy="3645024"/>
            </a:xfrm>
            <a:prstGeom prst="parallelogram">
              <a:avLst/>
            </a:prstGeom>
            <a:blipFill>
              <a:blip r:embed="rId2"/>
              <a:srcRect/>
              <a:stretch>
                <a:fillRect t="-29150" b="-29150"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îṡļiḓê" hidden="1"/>
            <p:cNvSpPr/>
            <p:nvPr/>
          </p:nvSpPr>
          <p:spPr>
            <a:xfrm>
              <a:off x="3756675" y="1127001"/>
              <a:ext cx="4209613" cy="3645023"/>
            </a:xfrm>
            <a:prstGeom prst="parallelogram">
              <a:avLst/>
            </a:prstGeom>
            <a:blipFill>
              <a:blip r:embed="rId1"/>
              <a:srcRect/>
              <a:stretch>
                <a:fillRect l="-79865" t="-207944" r="-76534" b="-98506"/>
              </a:stretch>
            </a:blip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1594070" y="1256098"/>
            <a:ext cx="10122521" cy="135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zh-CN" altLang="en-US" sz="2400" b="1" dirty="0">
                <a:latin typeface="微软雅黑" panose="020B0503020204020204" pitchFamily="34" charset="-122"/>
              </a:rPr>
              <a:t>      预测、碰撞预警模型应用路况、场景多元</a:t>
            </a:r>
            <a:endParaRPr lang="en-US" altLang="zh-CN" sz="2400" b="1" dirty="0"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FontTx/>
              <a:buBlip>
                <a:blip r:embed="rId3"/>
              </a:buBlip>
            </a:pPr>
            <a:r>
              <a:rPr lang="zh-CN" altLang="en-US" dirty="0">
                <a:solidFill>
                  <a:srgbClr val="000000"/>
                </a:solidFill>
              </a:rPr>
              <a:t>引入了</a:t>
            </a:r>
            <a:r>
              <a:rPr lang="zh-CN" altLang="en-US" b="1" dirty="0">
                <a:solidFill>
                  <a:srgbClr val="1C3349"/>
                </a:solidFill>
              </a:rPr>
              <a:t>路测设备</a:t>
            </a:r>
            <a:r>
              <a:rPr lang="zh-CN" altLang="en-US" dirty="0">
                <a:solidFill>
                  <a:srgbClr val="000000"/>
                </a:solidFill>
              </a:rPr>
              <a:t>作为数据的收集方式，相比于只从手机摄像中获取信息，路测设备能够</a:t>
            </a:r>
            <a:r>
              <a:rPr lang="zh-CN" altLang="en-US" b="1" dirty="0">
                <a:solidFill>
                  <a:srgbClr val="1C3349"/>
                </a:solidFill>
              </a:rPr>
              <a:t>更清晰</a:t>
            </a:r>
            <a:r>
              <a:rPr lang="zh-CN" altLang="en-US" dirty="0">
                <a:solidFill>
                  <a:srgbClr val="000000"/>
                </a:solidFill>
              </a:rPr>
              <a:t>的获取路上的环境和行人特征，让系统从一些</a:t>
            </a:r>
            <a:r>
              <a:rPr lang="zh-CN" altLang="en-US" b="1" dirty="0">
                <a:solidFill>
                  <a:srgbClr val="000000"/>
                </a:solidFill>
              </a:rPr>
              <a:t>特殊的条件</a:t>
            </a:r>
            <a:r>
              <a:rPr lang="zh-CN" altLang="en-US" dirty="0">
                <a:solidFill>
                  <a:srgbClr val="000000"/>
                </a:solidFill>
              </a:rPr>
              <a:t>下，如夜间，</a:t>
            </a:r>
            <a:r>
              <a:rPr lang="zh-CN" altLang="en-US" dirty="0">
                <a:solidFill>
                  <a:srgbClr val="000000"/>
                </a:solidFill>
              </a:rPr>
              <a:t>能够进行行人轨迹预测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1724180" y="2895794"/>
            <a:ext cx="10122520" cy="1326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zh-CN" sz="2400" b="1" dirty="0">
                <a:latin typeface="微软雅黑" panose="020B0503020204020204" pitchFamily="34" charset="-122"/>
              </a:rPr>
              <a:t>    APP</a:t>
            </a:r>
            <a:r>
              <a:rPr lang="zh-CN" altLang="en-US" sz="2400" b="1" dirty="0">
                <a:latin typeface="微软雅黑" panose="020B0503020204020204" pitchFamily="34" charset="-122"/>
              </a:rPr>
              <a:t>的形式实用性更强</a:t>
            </a:r>
            <a:endParaRPr lang="en-US" altLang="zh-CN" sz="2400" b="1" dirty="0"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Blip>
                <a:blip r:embed="rId3"/>
              </a:buBlip>
            </a:pPr>
            <a:r>
              <a:rPr lang="zh-CN" altLang="zh-CN" dirty="0"/>
              <a:t>将行人轨迹预测的功能与移动端的手机</a:t>
            </a:r>
            <a:r>
              <a:rPr lang="en-US" altLang="zh-CN" dirty="0"/>
              <a:t>APP</a:t>
            </a:r>
            <a:r>
              <a:rPr lang="zh-CN" altLang="zh-CN" dirty="0"/>
              <a:t>相</a:t>
            </a:r>
            <a:r>
              <a:rPr lang="zh-CN" altLang="zh-CN" b="1" dirty="0"/>
              <a:t>结合</a:t>
            </a:r>
            <a:r>
              <a:rPr lang="zh-CN" altLang="zh-CN" dirty="0"/>
              <a:t>，打破传统的轨迹预测功能只在自动驾驶车辆上实现的局限性，让该系统更能</a:t>
            </a:r>
            <a:r>
              <a:rPr lang="zh-CN" altLang="zh-CN" b="1" dirty="0"/>
              <a:t>满足最广大群众的需求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TextBox 8"/>
          <p:cNvSpPr txBox="1"/>
          <p:nvPr/>
        </p:nvSpPr>
        <p:spPr>
          <a:xfrm>
            <a:off x="1644936" y="4388192"/>
            <a:ext cx="10122520" cy="201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zh-CN" altLang="en-US" sz="2400" b="1" dirty="0">
                <a:latin typeface="微软雅黑" panose="020B0503020204020204" pitchFamily="34" charset="-122"/>
              </a:rPr>
              <a:t>     行人轨迹预测算法模型先进</a:t>
            </a:r>
            <a:endParaRPr lang="en-US" altLang="zh-CN" sz="2400" b="1" dirty="0">
              <a:latin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Aft>
                <a:spcPts val="1200"/>
              </a:spcAft>
              <a:buBlip>
                <a:blip r:embed="rId3"/>
              </a:buBlip>
            </a:pPr>
            <a:r>
              <a:rPr lang="zh-CN" altLang="zh-CN" dirty="0"/>
              <a:t>在特征提取方面，我们采用了</a:t>
            </a:r>
            <a:r>
              <a:rPr lang="en-US" altLang="zh-CN" b="1" dirty="0"/>
              <a:t>ResnNet50</a:t>
            </a:r>
            <a:r>
              <a:rPr lang="zh-CN" altLang="zh-CN" b="1" dirty="0"/>
              <a:t>的网络模型</a:t>
            </a:r>
            <a:r>
              <a:rPr lang="zh-CN" altLang="zh-CN" dirty="0"/>
              <a:t>，该模型</a:t>
            </a:r>
            <a:r>
              <a:rPr lang="zh-CN" altLang="zh-CN" b="1" dirty="0"/>
              <a:t>精度</a:t>
            </a:r>
            <a:r>
              <a:rPr lang="zh-CN" altLang="zh-CN" dirty="0"/>
              <a:t>和</a:t>
            </a:r>
            <a:r>
              <a:rPr lang="zh-CN" altLang="zh-CN" b="1" dirty="0"/>
              <a:t>速度</a:t>
            </a:r>
            <a:r>
              <a:rPr lang="zh-CN" altLang="zh-CN" dirty="0"/>
              <a:t>都优于传统的卷积神经网络模型。在轨迹预测方面，我们采用了</a:t>
            </a:r>
            <a:r>
              <a:rPr lang="en-US" altLang="zh-CN" b="1" dirty="0"/>
              <a:t>LSTM</a:t>
            </a:r>
            <a:r>
              <a:rPr lang="zh-CN" altLang="zh-CN" b="1" dirty="0"/>
              <a:t>系统</a:t>
            </a:r>
            <a:r>
              <a:rPr lang="zh-CN" altLang="zh-CN" dirty="0"/>
              <a:t>，能够</a:t>
            </a:r>
            <a:r>
              <a:rPr lang="zh-CN" altLang="zh-CN" b="1" dirty="0"/>
              <a:t>学习并记忆长期依赖关系</a:t>
            </a:r>
            <a:r>
              <a:rPr lang="zh-CN" altLang="zh-CN" dirty="0"/>
              <a:t>，对轨迹预测这样的复杂序列中</a:t>
            </a:r>
            <a:r>
              <a:rPr lang="zh-CN" altLang="zh-CN" b="1" dirty="0"/>
              <a:t>提高运算效率</a:t>
            </a:r>
            <a:r>
              <a:rPr lang="zh-CN" altLang="zh-CN" dirty="0"/>
              <a:t>。另外，我们结合了</a:t>
            </a:r>
            <a:r>
              <a:rPr lang="en-US" altLang="zh-CN" b="1" dirty="0"/>
              <a:t>Attention</a:t>
            </a:r>
            <a:r>
              <a:rPr lang="zh-CN" altLang="zh-CN" b="1" dirty="0"/>
              <a:t>机制</a:t>
            </a:r>
            <a:r>
              <a:rPr lang="zh-CN" altLang="zh-CN" dirty="0"/>
              <a:t>，能够对不同的时间步特征进行加权，</a:t>
            </a:r>
            <a:r>
              <a:rPr lang="zh-CN" altLang="zh-CN" b="1" dirty="0"/>
              <a:t>优化输出结果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等腰三角形 10"/>
          <p:cNvSpPr/>
          <p:nvPr>
            <p:custDataLst>
              <p:tags r:id="rId4"/>
            </p:custDataLst>
          </p:nvPr>
        </p:nvSpPr>
        <p:spPr>
          <a:xfrm rot="16200000">
            <a:off x="1215560" y="4762786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75517" y="1275192"/>
            <a:ext cx="9495607" cy="477612"/>
            <a:chOff x="648101" y="1064207"/>
            <a:chExt cx="9495607" cy="477612"/>
          </a:xfrm>
        </p:grpSpPr>
        <p:grpSp>
          <p:nvGrpSpPr>
            <p:cNvPr id="5" name="组合 4"/>
            <p:cNvGrpSpPr/>
            <p:nvPr/>
          </p:nvGrpSpPr>
          <p:grpSpPr>
            <a:xfrm>
              <a:off x="648101" y="1100349"/>
              <a:ext cx="753540" cy="441470"/>
              <a:chOff x="648101" y="1100349"/>
              <a:chExt cx="753540" cy="441470"/>
            </a:xfrm>
          </p:grpSpPr>
          <p:sp>
            <p:nvSpPr>
              <p:cNvPr id="8" name="平行四边形 7"/>
              <p:cNvSpPr/>
              <p:nvPr/>
            </p:nvSpPr>
            <p:spPr>
              <a:xfrm>
                <a:off x="746321" y="1100349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 flipH="1">
                <a:off x="648101" y="1108716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接连接符 5"/>
            <p:cNvCxnSpPr/>
            <p:nvPr/>
          </p:nvCxnSpPr>
          <p:spPr>
            <a:xfrm>
              <a:off x="1212272" y="1502378"/>
              <a:ext cx="893143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1254895" y="1064207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75517" y="2928376"/>
            <a:ext cx="9495607" cy="471894"/>
            <a:chOff x="648101" y="1064207"/>
            <a:chExt cx="9495607" cy="471894"/>
          </a:xfrm>
        </p:grpSpPr>
        <p:grpSp>
          <p:nvGrpSpPr>
            <p:cNvPr id="12" name="组合 11"/>
            <p:cNvGrpSpPr/>
            <p:nvPr/>
          </p:nvGrpSpPr>
          <p:grpSpPr>
            <a:xfrm>
              <a:off x="648101" y="1094631"/>
              <a:ext cx="694310" cy="441470"/>
              <a:chOff x="648101" y="1094631"/>
              <a:chExt cx="694310" cy="441470"/>
            </a:xfrm>
          </p:grpSpPr>
          <p:sp>
            <p:nvSpPr>
              <p:cNvPr id="15" name="平行四边形 14"/>
              <p:cNvSpPr/>
              <p:nvPr/>
            </p:nvSpPr>
            <p:spPr>
              <a:xfrm>
                <a:off x="687091" y="1094631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648101" y="1108716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接连接符 12"/>
            <p:cNvCxnSpPr/>
            <p:nvPr/>
          </p:nvCxnSpPr>
          <p:spPr>
            <a:xfrm>
              <a:off x="1212272" y="1502378"/>
              <a:ext cx="893143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254895" y="1064207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75517" y="4396712"/>
            <a:ext cx="9495607" cy="471894"/>
            <a:chOff x="648101" y="1064207"/>
            <a:chExt cx="9495607" cy="471894"/>
          </a:xfrm>
        </p:grpSpPr>
        <p:grpSp>
          <p:nvGrpSpPr>
            <p:cNvPr id="18" name="组合 17"/>
            <p:cNvGrpSpPr/>
            <p:nvPr/>
          </p:nvGrpSpPr>
          <p:grpSpPr>
            <a:xfrm>
              <a:off x="648101" y="1094631"/>
              <a:ext cx="694310" cy="441470"/>
              <a:chOff x="648101" y="1094631"/>
              <a:chExt cx="694310" cy="441470"/>
            </a:xfrm>
          </p:grpSpPr>
          <p:sp>
            <p:nvSpPr>
              <p:cNvPr id="21" name="平行四边形 20"/>
              <p:cNvSpPr/>
              <p:nvPr/>
            </p:nvSpPr>
            <p:spPr>
              <a:xfrm>
                <a:off x="687091" y="1094631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3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 flipH="1">
                <a:off x="648101" y="1108716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直接连接符 18"/>
            <p:cNvCxnSpPr/>
            <p:nvPr/>
          </p:nvCxnSpPr>
          <p:spPr>
            <a:xfrm>
              <a:off x="1212272" y="1502378"/>
              <a:ext cx="8931436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1254895" y="1064207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public-transport_177865"/>
          <p:cNvSpPr>
            <a:spLocks noChangeAspect="1"/>
          </p:cNvSpPr>
          <p:nvPr/>
        </p:nvSpPr>
        <p:spPr bwMode="auto">
          <a:xfrm>
            <a:off x="8000888" y="1084719"/>
            <a:ext cx="609685" cy="609613"/>
          </a:xfrm>
          <a:custGeom>
            <a:avLst/>
            <a:gdLst>
              <a:gd name="connsiteX0" fmla="*/ 227856 w 598747"/>
              <a:gd name="connsiteY0" fmla="*/ 491668 h 598677"/>
              <a:gd name="connsiteX1" fmla="*/ 227856 w 598747"/>
              <a:gd name="connsiteY1" fmla="*/ 512701 h 598677"/>
              <a:gd name="connsiteX2" fmla="*/ 370891 w 598747"/>
              <a:gd name="connsiteY2" fmla="*/ 512701 h 598677"/>
              <a:gd name="connsiteX3" fmla="*/ 370891 w 598747"/>
              <a:gd name="connsiteY3" fmla="*/ 491668 h 598677"/>
              <a:gd name="connsiteX4" fmla="*/ 438326 w 598747"/>
              <a:gd name="connsiteY4" fmla="*/ 448023 h 598677"/>
              <a:gd name="connsiteX5" fmla="*/ 409614 w 598747"/>
              <a:gd name="connsiteY5" fmla="*/ 476681 h 598677"/>
              <a:gd name="connsiteX6" fmla="*/ 438326 w 598747"/>
              <a:gd name="connsiteY6" fmla="*/ 505603 h 598677"/>
              <a:gd name="connsiteX7" fmla="*/ 467302 w 598747"/>
              <a:gd name="connsiteY7" fmla="*/ 476681 h 598677"/>
              <a:gd name="connsiteX8" fmla="*/ 438326 w 598747"/>
              <a:gd name="connsiteY8" fmla="*/ 448023 h 598677"/>
              <a:gd name="connsiteX9" fmla="*/ 160421 w 598747"/>
              <a:gd name="connsiteY9" fmla="*/ 448023 h 598677"/>
              <a:gd name="connsiteX10" fmla="*/ 131445 w 598747"/>
              <a:gd name="connsiteY10" fmla="*/ 476681 h 598677"/>
              <a:gd name="connsiteX11" fmla="*/ 160421 w 598747"/>
              <a:gd name="connsiteY11" fmla="*/ 505603 h 598677"/>
              <a:gd name="connsiteX12" fmla="*/ 189397 w 598747"/>
              <a:gd name="connsiteY12" fmla="*/ 476681 h 598677"/>
              <a:gd name="connsiteX13" fmla="*/ 160421 w 598747"/>
              <a:gd name="connsiteY13" fmla="*/ 448023 h 598677"/>
              <a:gd name="connsiteX14" fmla="*/ 227856 w 598747"/>
              <a:gd name="connsiteY14" fmla="*/ 440924 h 598677"/>
              <a:gd name="connsiteX15" fmla="*/ 227856 w 598747"/>
              <a:gd name="connsiteY15" fmla="*/ 461695 h 598677"/>
              <a:gd name="connsiteX16" fmla="*/ 370891 w 598747"/>
              <a:gd name="connsiteY16" fmla="*/ 461695 h 598677"/>
              <a:gd name="connsiteX17" fmla="*/ 370891 w 598747"/>
              <a:gd name="connsiteY17" fmla="*/ 440924 h 598677"/>
              <a:gd name="connsiteX18" fmla="*/ 409614 w 598747"/>
              <a:gd name="connsiteY18" fmla="*/ 356526 h 598677"/>
              <a:gd name="connsiteX19" fmla="*/ 366940 w 598747"/>
              <a:gd name="connsiteY19" fmla="*/ 398856 h 598677"/>
              <a:gd name="connsiteX20" fmla="*/ 452024 w 598747"/>
              <a:gd name="connsiteY20" fmla="*/ 398856 h 598677"/>
              <a:gd name="connsiteX21" fmla="*/ 409614 w 598747"/>
              <a:gd name="connsiteY21" fmla="*/ 356526 h 598677"/>
              <a:gd name="connsiteX22" fmla="*/ 111162 w 598747"/>
              <a:gd name="connsiteY22" fmla="*/ 177213 h 598677"/>
              <a:gd name="connsiteX23" fmla="*/ 111162 w 598747"/>
              <a:gd name="connsiteY23" fmla="*/ 398856 h 598677"/>
              <a:gd name="connsiteX24" fmla="*/ 346130 w 598747"/>
              <a:gd name="connsiteY24" fmla="*/ 398856 h 598677"/>
              <a:gd name="connsiteX25" fmla="*/ 409614 w 598747"/>
              <a:gd name="connsiteY25" fmla="*/ 335492 h 598677"/>
              <a:gd name="connsiteX26" fmla="*/ 473097 w 598747"/>
              <a:gd name="connsiteY26" fmla="*/ 398856 h 598677"/>
              <a:gd name="connsiteX27" fmla="*/ 487585 w 598747"/>
              <a:gd name="connsiteY27" fmla="*/ 398856 h 598677"/>
              <a:gd name="connsiteX28" fmla="*/ 487585 w 598747"/>
              <a:gd name="connsiteY28" fmla="*/ 177213 h 598677"/>
              <a:gd name="connsiteX29" fmla="*/ 227856 w 598747"/>
              <a:gd name="connsiteY29" fmla="*/ 131464 h 598677"/>
              <a:gd name="connsiteX30" fmla="*/ 227856 w 598747"/>
              <a:gd name="connsiteY30" fmla="*/ 152235 h 598677"/>
              <a:gd name="connsiteX31" fmla="*/ 370891 w 598747"/>
              <a:gd name="connsiteY31" fmla="*/ 152235 h 598677"/>
              <a:gd name="connsiteX32" fmla="*/ 370891 w 598747"/>
              <a:gd name="connsiteY32" fmla="*/ 131464 h 598677"/>
              <a:gd name="connsiteX33" fmla="*/ 69279 w 598747"/>
              <a:gd name="connsiteY33" fmla="*/ 98862 h 598677"/>
              <a:gd name="connsiteX34" fmla="*/ 529468 w 598747"/>
              <a:gd name="connsiteY34" fmla="*/ 98862 h 598677"/>
              <a:gd name="connsiteX35" fmla="*/ 529468 w 598747"/>
              <a:gd name="connsiteY35" fmla="*/ 378611 h 598677"/>
              <a:gd name="connsiteX36" fmla="*/ 567137 w 598747"/>
              <a:gd name="connsiteY36" fmla="*/ 378611 h 598677"/>
              <a:gd name="connsiteX37" fmla="*/ 567137 w 598747"/>
              <a:gd name="connsiteY37" fmla="*/ 365465 h 598677"/>
              <a:gd name="connsiteX38" fmla="*/ 556864 w 598747"/>
              <a:gd name="connsiteY38" fmla="*/ 365465 h 598677"/>
              <a:gd name="connsiteX39" fmla="*/ 556864 w 598747"/>
              <a:gd name="connsiteY39" fmla="*/ 291058 h 598677"/>
              <a:gd name="connsiteX40" fmla="*/ 598747 w 598747"/>
              <a:gd name="connsiteY40" fmla="*/ 291058 h 598677"/>
              <a:gd name="connsiteX41" fmla="*/ 598747 w 598747"/>
              <a:gd name="connsiteY41" fmla="*/ 365465 h 598677"/>
              <a:gd name="connsiteX42" fmla="*/ 588210 w 598747"/>
              <a:gd name="connsiteY42" fmla="*/ 365465 h 598677"/>
              <a:gd name="connsiteX43" fmla="*/ 588210 w 598747"/>
              <a:gd name="connsiteY43" fmla="*/ 399645 h 598677"/>
              <a:gd name="connsiteX44" fmla="*/ 549488 w 598747"/>
              <a:gd name="connsiteY44" fmla="*/ 399645 h 598677"/>
              <a:gd name="connsiteX45" fmla="*/ 549488 w 598747"/>
              <a:gd name="connsiteY45" fmla="*/ 554769 h 598677"/>
              <a:gd name="connsiteX46" fmla="*/ 508132 w 598747"/>
              <a:gd name="connsiteY46" fmla="*/ 554769 h 598677"/>
              <a:gd name="connsiteX47" fmla="*/ 508132 w 598747"/>
              <a:gd name="connsiteY47" fmla="*/ 598677 h 598677"/>
              <a:gd name="connsiteX48" fmla="*/ 424365 w 598747"/>
              <a:gd name="connsiteY48" fmla="*/ 598677 h 598677"/>
              <a:gd name="connsiteX49" fmla="*/ 424365 w 598747"/>
              <a:gd name="connsiteY49" fmla="*/ 554769 h 598677"/>
              <a:gd name="connsiteX50" fmla="*/ 174382 w 598747"/>
              <a:gd name="connsiteY50" fmla="*/ 554769 h 598677"/>
              <a:gd name="connsiteX51" fmla="*/ 174382 w 598747"/>
              <a:gd name="connsiteY51" fmla="*/ 598677 h 598677"/>
              <a:gd name="connsiteX52" fmla="*/ 90615 w 598747"/>
              <a:gd name="connsiteY52" fmla="*/ 598677 h 598677"/>
              <a:gd name="connsiteX53" fmla="*/ 90615 w 598747"/>
              <a:gd name="connsiteY53" fmla="*/ 554769 h 598677"/>
              <a:gd name="connsiteX54" fmla="*/ 49259 w 598747"/>
              <a:gd name="connsiteY54" fmla="*/ 554769 h 598677"/>
              <a:gd name="connsiteX55" fmla="*/ 49259 w 598747"/>
              <a:gd name="connsiteY55" fmla="*/ 399645 h 598677"/>
              <a:gd name="connsiteX56" fmla="*/ 10537 w 598747"/>
              <a:gd name="connsiteY56" fmla="*/ 399645 h 598677"/>
              <a:gd name="connsiteX57" fmla="*/ 10537 w 598747"/>
              <a:gd name="connsiteY57" fmla="*/ 365465 h 598677"/>
              <a:gd name="connsiteX58" fmla="*/ 0 w 598747"/>
              <a:gd name="connsiteY58" fmla="*/ 365465 h 598677"/>
              <a:gd name="connsiteX59" fmla="*/ 0 w 598747"/>
              <a:gd name="connsiteY59" fmla="*/ 291058 h 598677"/>
              <a:gd name="connsiteX60" fmla="*/ 41883 w 598747"/>
              <a:gd name="connsiteY60" fmla="*/ 291058 h 598677"/>
              <a:gd name="connsiteX61" fmla="*/ 41883 w 598747"/>
              <a:gd name="connsiteY61" fmla="*/ 365465 h 598677"/>
              <a:gd name="connsiteX62" fmla="*/ 31610 w 598747"/>
              <a:gd name="connsiteY62" fmla="*/ 365465 h 598677"/>
              <a:gd name="connsiteX63" fmla="*/ 31610 w 598747"/>
              <a:gd name="connsiteY63" fmla="*/ 378611 h 598677"/>
              <a:gd name="connsiteX64" fmla="*/ 69279 w 598747"/>
              <a:gd name="connsiteY64" fmla="*/ 378611 h 598677"/>
              <a:gd name="connsiteX65" fmla="*/ 299540 w 598747"/>
              <a:gd name="connsiteY65" fmla="*/ 0 h 598677"/>
              <a:gd name="connsiteX66" fmla="*/ 531357 w 598747"/>
              <a:gd name="connsiteY66" fmla="*/ 83055 h 598677"/>
              <a:gd name="connsiteX67" fmla="*/ 67460 w 598747"/>
              <a:gd name="connsiteY67" fmla="*/ 83055 h 598677"/>
              <a:gd name="connsiteX68" fmla="*/ 299540 w 598747"/>
              <a:gd name="connsiteY68" fmla="*/ 0 h 59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98747" h="598677">
                <a:moveTo>
                  <a:pt x="227856" y="491668"/>
                </a:moveTo>
                <a:lnTo>
                  <a:pt x="227856" y="512701"/>
                </a:lnTo>
                <a:lnTo>
                  <a:pt x="370891" y="512701"/>
                </a:lnTo>
                <a:lnTo>
                  <a:pt x="370891" y="491668"/>
                </a:lnTo>
                <a:close/>
                <a:moveTo>
                  <a:pt x="438326" y="448023"/>
                </a:moveTo>
                <a:cubicBezTo>
                  <a:pt x="422521" y="448023"/>
                  <a:pt x="409614" y="460906"/>
                  <a:pt x="409614" y="476681"/>
                </a:cubicBezTo>
                <a:cubicBezTo>
                  <a:pt x="409614" y="492719"/>
                  <a:pt x="422521" y="505603"/>
                  <a:pt x="438326" y="505603"/>
                </a:cubicBezTo>
                <a:cubicBezTo>
                  <a:pt x="454394" y="505603"/>
                  <a:pt x="467302" y="492719"/>
                  <a:pt x="467302" y="476681"/>
                </a:cubicBezTo>
                <a:cubicBezTo>
                  <a:pt x="467302" y="460906"/>
                  <a:pt x="454394" y="448023"/>
                  <a:pt x="438326" y="448023"/>
                </a:cubicBezTo>
                <a:close/>
                <a:moveTo>
                  <a:pt x="160421" y="448023"/>
                </a:moveTo>
                <a:cubicBezTo>
                  <a:pt x="144353" y="448023"/>
                  <a:pt x="131445" y="460906"/>
                  <a:pt x="131445" y="476681"/>
                </a:cubicBezTo>
                <a:cubicBezTo>
                  <a:pt x="131445" y="492719"/>
                  <a:pt x="144353" y="505603"/>
                  <a:pt x="160421" y="505603"/>
                </a:cubicBezTo>
                <a:cubicBezTo>
                  <a:pt x="176226" y="505603"/>
                  <a:pt x="189397" y="492719"/>
                  <a:pt x="189397" y="476681"/>
                </a:cubicBezTo>
                <a:cubicBezTo>
                  <a:pt x="189397" y="460906"/>
                  <a:pt x="176226" y="448023"/>
                  <a:pt x="160421" y="448023"/>
                </a:cubicBezTo>
                <a:close/>
                <a:moveTo>
                  <a:pt x="227856" y="440924"/>
                </a:moveTo>
                <a:lnTo>
                  <a:pt x="227856" y="461695"/>
                </a:lnTo>
                <a:lnTo>
                  <a:pt x="370891" y="461695"/>
                </a:lnTo>
                <a:lnTo>
                  <a:pt x="370891" y="440924"/>
                </a:lnTo>
                <a:close/>
                <a:moveTo>
                  <a:pt x="409614" y="356526"/>
                </a:moveTo>
                <a:cubicBezTo>
                  <a:pt x="385906" y="356526"/>
                  <a:pt x="366940" y="375456"/>
                  <a:pt x="366940" y="398856"/>
                </a:cubicBezTo>
                <a:lnTo>
                  <a:pt x="452024" y="398856"/>
                </a:lnTo>
                <a:cubicBezTo>
                  <a:pt x="452024" y="375456"/>
                  <a:pt x="433058" y="356526"/>
                  <a:pt x="409614" y="356526"/>
                </a:cubicBezTo>
                <a:close/>
                <a:moveTo>
                  <a:pt x="111162" y="177213"/>
                </a:moveTo>
                <a:lnTo>
                  <a:pt x="111162" y="398856"/>
                </a:lnTo>
                <a:lnTo>
                  <a:pt x="346130" y="398856"/>
                </a:lnTo>
                <a:cubicBezTo>
                  <a:pt x="346130" y="363888"/>
                  <a:pt x="374579" y="335492"/>
                  <a:pt x="409614" y="335492"/>
                </a:cubicBezTo>
                <a:cubicBezTo>
                  <a:pt x="444385" y="335492"/>
                  <a:pt x="473097" y="363888"/>
                  <a:pt x="473097" y="398856"/>
                </a:cubicBezTo>
                <a:lnTo>
                  <a:pt x="487585" y="398856"/>
                </a:lnTo>
                <a:lnTo>
                  <a:pt x="487585" y="177213"/>
                </a:lnTo>
                <a:close/>
                <a:moveTo>
                  <a:pt x="227856" y="131464"/>
                </a:moveTo>
                <a:lnTo>
                  <a:pt x="227856" y="152235"/>
                </a:lnTo>
                <a:lnTo>
                  <a:pt x="370891" y="152235"/>
                </a:lnTo>
                <a:lnTo>
                  <a:pt x="370891" y="131464"/>
                </a:lnTo>
                <a:close/>
                <a:moveTo>
                  <a:pt x="69279" y="98862"/>
                </a:moveTo>
                <a:lnTo>
                  <a:pt x="529468" y="98862"/>
                </a:lnTo>
                <a:lnTo>
                  <a:pt x="529468" y="378611"/>
                </a:lnTo>
                <a:lnTo>
                  <a:pt x="567137" y="378611"/>
                </a:lnTo>
                <a:lnTo>
                  <a:pt x="567137" y="365465"/>
                </a:lnTo>
                <a:lnTo>
                  <a:pt x="556864" y="365465"/>
                </a:lnTo>
                <a:lnTo>
                  <a:pt x="556864" y="291058"/>
                </a:lnTo>
                <a:lnTo>
                  <a:pt x="598747" y="291058"/>
                </a:lnTo>
                <a:lnTo>
                  <a:pt x="598747" y="365465"/>
                </a:lnTo>
                <a:lnTo>
                  <a:pt x="588210" y="365465"/>
                </a:lnTo>
                <a:lnTo>
                  <a:pt x="588210" y="399645"/>
                </a:lnTo>
                <a:lnTo>
                  <a:pt x="549488" y="399645"/>
                </a:lnTo>
                <a:lnTo>
                  <a:pt x="549488" y="554769"/>
                </a:lnTo>
                <a:lnTo>
                  <a:pt x="508132" y="554769"/>
                </a:lnTo>
                <a:lnTo>
                  <a:pt x="508132" y="598677"/>
                </a:lnTo>
                <a:lnTo>
                  <a:pt x="424365" y="598677"/>
                </a:lnTo>
                <a:lnTo>
                  <a:pt x="424365" y="554769"/>
                </a:lnTo>
                <a:lnTo>
                  <a:pt x="174382" y="554769"/>
                </a:lnTo>
                <a:lnTo>
                  <a:pt x="174382" y="598677"/>
                </a:lnTo>
                <a:lnTo>
                  <a:pt x="90615" y="598677"/>
                </a:lnTo>
                <a:lnTo>
                  <a:pt x="90615" y="554769"/>
                </a:lnTo>
                <a:lnTo>
                  <a:pt x="49259" y="554769"/>
                </a:lnTo>
                <a:lnTo>
                  <a:pt x="49259" y="399645"/>
                </a:lnTo>
                <a:lnTo>
                  <a:pt x="10537" y="399645"/>
                </a:lnTo>
                <a:lnTo>
                  <a:pt x="10537" y="365465"/>
                </a:lnTo>
                <a:lnTo>
                  <a:pt x="0" y="365465"/>
                </a:lnTo>
                <a:lnTo>
                  <a:pt x="0" y="291058"/>
                </a:lnTo>
                <a:lnTo>
                  <a:pt x="41883" y="291058"/>
                </a:lnTo>
                <a:lnTo>
                  <a:pt x="41883" y="365465"/>
                </a:lnTo>
                <a:lnTo>
                  <a:pt x="31610" y="365465"/>
                </a:lnTo>
                <a:lnTo>
                  <a:pt x="31610" y="378611"/>
                </a:lnTo>
                <a:lnTo>
                  <a:pt x="69279" y="378611"/>
                </a:lnTo>
                <a:close/>
                <a:moveTo>
                  <a:pt x="299540" y="0"/>
                </a:moveTo>
                <a:cubicBezTo>
                  <a:pt x="404385" y="0"/>
                  <a:pt x="494214" y="29174"/>
                  <a:pt x="531357" y="83055"/>
                </a:cubicBezTo>
                <a:lnTo>
                  <a:pt x="67460" y="83055"/>
                </a:lnTo>
                <a:cubicBezTo>
                  <a:pt x="104603" y="29174"/>
                  <a:pt x="194432" y="0"/>
                  <a:pt x="2995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smartphone_161695"/>
          <p:cNvSpPr>
            <a:spLocks noChangeAspect="1"/>
          </p:cNvSpPr>
          <p:nvPr/>
        </p:nvSpPr>
        <p:spPr bwMode="auto">
          <a:xfrm>
            <a:off x="5501624" y="2820823"/>
            <a:ext cx="667275" cy="526693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6580" h="478786">
                <a:moveTo>
                  <a:pt x="149292" y="394987"/>
                </a:moveTo>
                <a:cubicBezTo>
                  <a:pt x="133787" y="394987"/>
                  <a:pt x="121811" y="407501"/>
                  <a:pt x="121811" y="422426"/>
                </a:cubicBezTo>
                <a:cubicBezTo>
                  <a:pt x="121811" y="437906"/>
                  <a:pt x="134345" y="449864"/>
                  <a:pt x="149292" y="449864"/>
                </a:cubicBezTo>
                <a:cubicBezTo>
                  <a:pt x="164147" y="449864"/>
                  <a:pt x="176774" y="437906"/>
                  <a:pt x="176774" y="422426"/>
                </a:cubicBezTo>
                <a:cubicBezTo>
                  <a:pt x="176774" y="407038"/>
                  <a:pt x="164797" y="394987"/>
                  <a:pt x="149292" y="394987"/>
                </a:cubicBezTo>
                <a:close/>
                <a:moveTo>
                  <a:pt x="371139" y="363976"/>
                </a:moveTo>
                <a:cubicBezTo>
                  <a:pt x="389475" y="363976"/>
                  <a:pt x="404340" y="378793"/>
                  <a:pt x="404340" y="397071"/>
                </a:cubicBezTo>
                <a:cubicBezTo>
                  <a:pt x="404340" y="415349"/>
                  <a:pt x="389475" y="430166"/>
                  <a:pt x="371139" y="430166"/>
                </a:cubicBezTo>
                <a:cubicBezTo>
                  <a:pt x="352803" y="430166"/>
                  <a:pt x="337938" y="415349"/>
                  <a:pt x="337938" y="397071"/>
                </a:cubicBezTo>
                <a:cubicBezTo>
                  <a:pt x="337938" y="378793"/>
                  <a:pt x="352803" y="363976"/>
                  <a:pt x="371139" y="363976"/>
                </a:cubicBezTo>
                <a:close/>
                <a:moveTo>
                  <a:pt x="364031" y="305407"/>
                </a:moveTo>
                <a:cubicBezTo>
                  <a:pt x="414552" y="305407"/>
                  <a:pt x="456064" y="346667"/>
                  <a:pt x="456064" y="397200"/>
                </a:cubicBezTo>
                <a:cubicBezTo>
                  <a:pt x="455971" y="403783"/>
                  <a:pt x="450585" y="409068"/>
                  <a:pt x="443898" y="409068"/>
                </a:cubicBezTo>
                <a:cubicBezTo>
                  <a:pt x="437212" y="409068"/>
                  <a:pt x="431918" y="403783"/>
                  <a:pt x="431918" y="397107"/>
                </a:cubicBezTo>
                <a:cubicBezTo>
                  <a:pt x="431918" y="359648"/>
                  <a:pt x="401550" y="329329"/>
                  <a:pt x="364031" y="329329"/>
                </a:cubicBezTo>
                <a:cubicBezTo>
                  <a:pt x="357345" y="329329"/>
                  <a:pt x="352051" y="324043"/>
                  <a:pt x="352051" y="317368"/>
                </a:cubicBezTo>
                <a:cubicBezTo>
                  <a:pt x="352051" y="310692"/>
                  <a:pt x="357345" y="305407"/>
                  <a:pt x="364031" y="305407"/>
                </a:cubicBezTo>
                <a:close/>
                <a:moveTo>
                  <a:pt x="363959" y="231313"/>
                </a:moveTo>
                <a:cubicBezTo>
                  <a:pt x="455427" y="231313"/>
                  <a:pt x="530087" y="305864"/>
                  <a:pt x="530087" y="397198"/>
                </a:cubicBezTo>
                <a:cubicBezTo>
                  <a:pt x="530087" y="403782"/>
                  <a:pt x="524794" y="409067"/>
                  <a:pt x="518015" y="409067"/>
                </a:cubicBezTo>
                <a:cubicBezTo>
                  <a:pt x="511329" y="409067"/>
                  <a:pt x="505943" y="403782"/>
                  <a:pt x="505943" y="397106"/>
                </a:cubicBezTo>
                <a:cubicBezTo>
                  <a:pt x="505943" y="318753"/>
                  <a:pt x="442426" y="255329"/>
                  <a:pt x="363959" y="255329"/>
                </a:cubicBezTo>
                <a:cubicBezTo>
                  <a:pt x="357273" y="255329"/>
                  <a:pt x="351980" y="249950"/>
                  <a:pt x="351980" y="243274"/>
                </a:cubicBezTo>
                <a:cubicBezTo>
                  <a:pt x="351980" y="236598"/>
                  <a:pt x="357273" y="231313"/>
                  <a:pt x="363959" y="231313"/>
                </a:cubicBezTo>
                <a:close/>
                <a:moveTo>
                  <a:pt x="363958" y="154891"/>
                </a:moveTo>
                <a:cubicBezTo>
                  <a:pt x="497758" y="154891"/>
                  <a:pt x="606580" y="263532"/>
                  <a:pt x="606580" y="397109"/>
                </a:cubicBezTo>
                <a:cubicBezTo>
                  <a:pt x="606580" y="403783"/>
                  <a:pt x="601288" y="409067"/>
                  <a:pt x="594602" y="409067"/>
                </a:cubicBezTo>
                <a:cubicBezTo>
                  <a:pt x="587917" y="409067"/>
                  <a:pt x="582624" y="403783"/>
                  <a:pt x="582624" y="397109"/>
                </a:cubicBezTo>
                <a:cubicBezTo>
                  <a:pt x="582624" y="276973"/>
                  <a:pt x="484387" y="178807"/>
                  <a:pt x="363958" y="178807"/>
                </a:cubicBezTo>
                <a:cubicBezTo>
                  <a:pt x="357273" y="178807"/>
                  <a:pt x="351980" y="173523"/>
                  <a:pt x="351980" y="166849"/>
                </a:cubicBezTo>
                <a:cubicBezTo>
                  <a:pt x="351980" y="160174"/>
                  <a:pt x="357273" y="154891"/>
                  <a:pt x="363958" y="154891"/>
                </a:cubicBezTo>
                <a:close/>
                <a:moveTo>
                  <a:pt x="42337" y="48110"/>
                </a:moveTo>
                <a:lnTo>
                  <a:pt x="42337" y="359020"/>
                </a:lnTo>
                <a:lnTo>
                  <a:pt x="256155" y="359020"/>
                </a:lnTo>
                <a:lnTo>
                  <a:pt x="256155" y="48110"/>
                </a:lnTo>
                <a:close/>
                <a:moveTo>
                  <a:pt x="18290" y="0"/>
                </a:moveTo>
                <a:lnTo>
                  <a:pt x="280109" y="0"/>
                </a:lnTo>
                <a:cubicBezTo>
                  <a:pt x="290322" y="0"/>
                  <a:pt x="298492" y="8157"/>
                  <a:pt x="298121" y="18261"/>
                </a:cubicBezTo>
                <a:lnTo>
                  <a:pt x="298121" y="460525"/>
                </a:lnTo>
                <a:cubicBezTo>
                  <a:pt x="298121" y="470629"/>
                  <a:pt x="289950" y="478786"/>
                  <a:pt x="279738" y="478786"/>
                </a:cubicBezTo>
                <a:lnTo>
                  <a:pt x="18290" y="478786"/>
                </a:lnTo>
                <a:cubicBezTo>
                  <a:pt x="8170" y="478786"/>
                  <a:pt x="0" y="470629"/>
                  <a:pt x="0" y="460525"/>
                </a:cubicBezTo>
                <a:lnTo>
                  <a:pt x="0" y="18261"/>
                </a:lnTo>
                <a:cubicBezTo>
                  <a:pt x="0" y="8157"/>
                  <a:pt x="8170" y="0"/>
                  <a:pt x="182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space-satellite-station_26249"/>
          <p:cNvSpPr>
            <a:spLocks noChangeAspect="1"/>
          </p:cNvSpPr>
          <p:nvPr/>
        </p:nvSpPr>
        <p:spPr bwMode="auto">
          <a:xfrm>
            <a:off x="6096000" y="4320336"/>
            <a:ext cx="510076" cy="509181"/>
          </a:xfrm>
          <a:custGeom>
            <a:avLst/>
            <a:gdLst>
              <a:gd name="T0" fmla="*/ 528 w 2481"/>
              <a:gd name="T1" fmla="*/ 0 h 2481"/>
              <a:gd name="T2" fmla="*/ 715 w 2481"/>
              <a:gd name="T3" fmla="*/ 494 h 2481"/>
              <a:gd name="T4" fmla="*/ 561 w 2481"/>
              <a:gd name="T5" fmla="*/ 340 h 2481"/>
              <a:gd name="T6" fmla="*/ 1055 w 2481"/>
              <a:gd name="T7" fmla="*/ 528 h 2481"/>
              <a:gd name="T8" fmla="*/ 902 w 2481"/>
              <a:gd name="T9" fmla="*/ 681 h 2481"/>
              <a:gd name="T10" fmla="*/ 1089 w 2481"/>
              <a:gd name="T11" fmla="*/ 561 h 2481"/>
              <a:gd name="T12" fmla="*/ 494 w 2481"/>
              <a:gd name="T13" fmla="*/ 340 h 2481"/>
              <a:gd name="T14" fmla="*/ 341 w 2481"/>
              <a:gd name="T15" fmla="*/ 494 h 2481"/>
              <a:gd name="T16" fmla="*/ 528 w 2481"/>
              <a:gd name="T17" fmla="*/ 374 h 2481"/>
              <a:gd name="T18" fmla="*/ 681 w 2481"/>
              <a:gd name="T19" fmla="*/ 528 h 2481"/>
              <a:gd name="T20" fmla="*/ 715 w 2481"/>
              <a:gd name="T21" fmla="*/ 868 h 2481"/>
              <a:gd name="T22" fmla="*/ 153 w 2481"/>
              <a:gd name="T23" fmla="*/ 374 h 2481"/>
              <a:gd name="T24" fmla="*/ 307 w 2481"/>
              <a:gd name="T25" fmla="*/ 528 h 2481"/>
              <a:gd name="T26" fmla="*/ 341 w 2481"/>
              <a:gd name="T27" fmla="*/ 868 h 2481"/>
              <a:gd name="T28" fmla="*/ 187 w 2481"/>
              <a:gd name="T29" fmla="*/ 715 h 2481"/>
              <a:gd name="T30" fmla="*/ 374 w 2481"/>
              <a:gd name="T31" fmla="*/ 902 h 2481"/>
              <a:gd name="T32" fmla="*/ 868 w 2481"/>
              <a:gd name="T33" fmla="*/ 1089 h 2481"/>
              <a:gd name="T34" fmla="*/ 715 w 2481"/>
              <a:gd name="T35" fmla="*/ 1242 h 2481"/>
              <a:gd name="T36" fmla="*/ 1920 w 2481"/>
              <a:gd name="T37" fmla="*/ 1392 h 2481"/>
              <a:gd name="T38" fmla="*/ 1767 w 2481"/>
              <a:gd name="T39" fmla="*/ 1546 h 2481"/>
              <a:gd name="T40" fmla="*/ 1954 w 2481"/>
              <a:gd name="T41" fmla="*/ 1426 h 2481"/>
              <a:gd name="T42" fmla="*/ 2141 w 2481"/>
              <a:gd name="T43" fmla="*/ 1920 h 2481"/>
              <a:gd name="T44" fmla="*/ 1987 w 2481"/>
              <a:gd name="T45" fmla="*/ 1767 h 2481"/>
              <a:gd name="T46" fmla="*/ 2174 w 2481"/>
              <a:gd name="T47" fmla="*/ 1954 h 2481"/>
              <a:gd name="T48" fmla="*/ 2328 w 2481"/>
              <a:gd name="T49" fmla="*/ 1800 h 2481"/>
              <a:gd name="T50" fmla="*/ 978 w 2481"/>
              <a:gd name="T51" fmla="*/ 1728 h 2481"/>
              <a:gd name="T52" fmla="*/ 623 w 2481"/>
              <a:gd name="T53" fmla="*/ 1821 h 2481"/>
              <a:gd name="T54" fmla="*/ 754 w 2481"/>
              <a:gd name="T55" fmla="*/ 1353 h 2481"/>
              <a:gd name="T56" fmla="*/ 902 w 2481"/>
              <a:gd name="T57" fmla="*/ 1055 h 2481"/>
              <a:gd name="T58" fmla="*/ 1055 w 2481"/>
              <a:gd name="T59" fmla="*/ 902 h 2481"/>
              <a:gd name="T60" fmla="*/ 1353 w 2481"/>
              <a:gd name="T61" fmla="*/ 754 h 2481"/>
              <a:gd name="T62" fmla="*/ 1728 w 2481"/>
              <a:gd name="T63" fmla="*/ 1128 h 2481"/>
              <a:gd name="T64" fmla="*/ 1580 w 2481"/>
              <a:gd name="T65" fmla="*/ 1426 h 2481"/>
              <a:gd name="T66" fmla="*/ 1426 w 2481"/>
              <a:gd name="T67" fmla="*/ 1580 h 2481"/>
              <a:gd name="T68" fmla="*/ 1495 w 2481"/>
              <a:gd name="T69" fmla="*/ 821 h 2481"/>
              <a:gd name="T70" fmla="*/ 822 w 2481"/>
              <a:gd name="T71" fmla="*/ 1495 h 2481"/>
              <a:gd name="T72" fmla="*/ 1767 w 2481"/>
              <a:gd name="T73" fmla="*/ 1920 h 2481"/>
              <a:gd name="T74" fmla="*/ 1613 w 2481"/>
              <a:gd name="T75" fmla="*/ 1767 h 2481"/>
              <a:gd name="T76" fmla="*/ 1800 w 2481"/>
              <a:gd name="T77" fmla="*/ 1954 h 2481"/>
              <a:gd name="T78" fmla="*/ 1987 w 2481"/>
              <a:gd name="T79" fmla="*/ 2141 h 2481"/>
              <a:gd name="T80" fmla="*/ 2141 w 2481"/>
              <a:gd name="T81" fmla="*/ 1987 h 2481"/>
              <a:gd name="T82" fmla="*/ 1239 w 2481"/>
              <a:gd name="T83" fmla="*/ 1767 h 2481"/>
              <a:gd name="T84" fmla="*/ 1393 w 2481"/>
              <a:gd name="T85" fmla="*/ 1613 h 2481"/>
              <a:gd name="T86" fmla="*/ 1579 w 2481"/>
              <a:gd name="T87" fmla="*/ 2107 h 2481"/>
              <a:gd name="T88" fmla="*/ 1766 w 2481"/>
              <a:gd name="T89" fmla="*/ 1987 h 2481"/>
              <a:gd name="T90" fmla="*/ 1920 w 2481"/>
              <a:gd name="T91" fmla="*/ 2141 h 2481"/>
              <a:gd name="T92" fmla="*/ 1954 w 2481"/>
              <a:gd name="T93" fmla="*/ 2481 h 2481"/>
              <a:gd name="T94" fmla="*/ 1800 w 2481"/>
              <a:gd name="T95" fmla="*/ 2328 h 2481"/>
              <a:gd name="T96" fmla="*/ 429 w 2481"/>
              <a:gd name="T97" fmla="*/ 1729 h 2481"/>
              <a:gd name="T98" fmla="*/ 776 w 2481"/>
              <a:gd name="T99" fmla="*/ 1980 h 2481"/>
              <a:gd name="T100" fmla="*/ 292 w 2481"/>
              <a:gd name="T101" fmla="*/ 1775 h 2481"/>
              <a:gd name="T102" fmla="*/ 728 w 2481"/>
              <a:gd name="T103" fmla="*/ 2124 h 2481"/>
              <a:gd name="T104" fmla="*/ 228 w 2481"/>
              <a:gd name="T105" fmla="*/ 1796 h 2481"/>
              <a:gd name="T106" fmla="*/ 664 w 2481"/>
              <a:gd name="T107" fmla="*/ 2318 h 2481"/>
              <a:gd name="T108" fmla="*/ 228 w 2481"/>
              <a:gd name="T109" fmla="*/ 1796 h 2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481" h="2481">
                <a:moveTo>
                  <a:pt x="528" y="307"/>
                </a:moveTo>
                <a:lnTo>
                  <a:pt x="374" y="153"/>
                </a:lnTo>
                <a:lnTo>
                  <a:pt x="528" y="0"/>
                </a:lnTo>
                <a:lnTo>
                  <a:pt x="681" y="153"/>
                </a:lnTo>
                <a:lnTo>
                  <a:pt x="528" y="307"/>
                </a:lnTo>
                <a:close/>
                <a:moveTo>
                  <a:pt x="715" y="494"/>
                </a:moveTo>
                <a:lnTo>
                  <a:pt x="868" y="341"/>
                </a:lnTo>
                <a:lnTo>
                  <a:pt x="715" y="187"/>
                </a:lnTo>
                <a:lnTo>
                  <a:pt x="561" y="340"/>
                </a:lnTo>
                <a:lnTo>
                  <a:pt x="715" y="494"/>
                </a:lnTo>
                <a:close/>
                <a:moveTo>
                  <a:pt x="902" y="681"/>
                </a:moveTo>
                <a:lnTo>
                  <a:pt x="1055" y="528"/>
                </a:lnTo>
                <a:lnTo>
                  <a:pt x="902" y="374"/>
                </a:lnTo>
                <a:lnTo>
                  <a:pt x="748" y="528"/>
                </a:lnTo>
                <a:lnTo>
                  <a:pt x="902" y="681"/>
                </a:lnTo>
                <a:close/>
                <a:moveTo>
                  <a:pt x="1089" y="868"/>
                </a:moveTo>
                <a:lnTo>
                  <a:pt x="1242" y="715"/>
                </a:lnTo>
                <a:lnTo>
                  <a:pt x="1089" y="561"/>
                </a:lnTo>
                <a:lnTo>
                  <a:pt x="936" y="715"/>
                </a:lnTo>
                <a:lnTo>
                  <a:pt x="1089" y="868"/>
                </a:lnTo>
                <a:close/>
                <a:moveTo>
                  <a:pt x="494" y="340"/>
                </a:moveTo>
                <a:lnTo>
                  <a:pt x="341" y="187"/>
                </a:lnTo>
                <a:lnTo>
                  <a:pt x="187" y="340"/>
                </a:lnTo>
                <a:lnTo>
                  <a:pt x="341" y="494"/>
                </a:lnTo>
                <a:lnTo>
                  <a:pt x="494" y="340"/>
                </a:lnTo>
                <a:close/>
                <a:moveTo>
                  <a:pt x="681" y="528"/>
                </a:moveTo>
                <a:lnTo>
                  <a:pt x="528" y="374"/>
                </a:lnTo>
                <a:lnTo>
                  <a:pt x="374" y="528"/>
                </a:lnTo>
                <a:lnTo>
                  <a:pt x="528" y="681"/>
                </a:lnTo>
                <a:lnTo>
                  <a:pt x="681" y="528"/>
                </a:lnTo>
                <a:close/>
                <a:moveTo>
                  <a:pt x="715" y="561"/>
                </a:moveTo>
                <a:lnTo>
                  <a:pt x="561" y="715"/>
                </a:lnTo>
                <a:lnTo>
                  <a:pt x="715" y="868"/>
                </a:lnTo>
                <a:lnTo>
                  <a:pt x="868" y="715"/>
                </a:lnTo>
                <a:lnTo>
                  <a:pt x="715" y="561"/>
                </a:lnTo>
                <a:close/>
                <a:moveTo>
                  <a:pt x="153" y="374"/>
                </a:moveTo>
                <a:lnTo>
                  <a:pt x="0" y="528"/>
                </a:lnTo>
                <a:lnTo>
                  <a:pt x="154" y="681"/>
                </a:lnTo>
                <a:lnTo>
                  <a:pt x="307" y="528"/>
                </a:lnTo>
                <a:lnTo>
                  <a:pt x="153" y="374"/>
                </a:lnTo>
                <a:close/>
                <a:moveTo>
                  <a:pt x="187" y="715"/>
                </a:moveTo>
                <a:lnTo>
                  <a:pt x="341" y="868"/>
                </a:lnTo>
                <a:lnTo>
                  <a:pt x="494" y="715"/>
                </a:lnTo>
                <a:lnTo>
                  <a:pt x="341" y="561"/>
                </a:lnTo>
                <a:lnTo>
                  <a:pt x="187" y="715"/>
                </a:lnTo>
                <a:close/>
                <a:moveTo>
                  <a:pt x="681" y="902"/>
                </a:moveTo>
                <a:lnTo>
                  <a:pt x="528" y="748"/>
                </a:lnTo>
                <a:lnTo>
                  <a:pt x="374" y="902"/>
                </a:lnTo>
                <a:lnTo>
                  <a:pt x="528" y="1055"/>
                </a:lnTo>
                <a:lnTo>
                  <a:pt x="681" y="902"/>
                </a:lnTo>
                <a:close/>
                <a:moveTo>
                  <a:pt x="868" y="1089"/>
                </a:moveTo>
                <a:lnTo>
                  <a:pt x="715" y="935"/>
                </a:lnTo>
                <a:lnTo>
                  <a:pt x="561" y="1089"/>
                </a:lnTo>
                <a:lnTo>
                  <a:pt x="715" y="1242"/>
                </a:lnTo>
                <a:lnTo>
                  <a:pt x="868" y="1089"/>
                </a:lnTo>
                <a:close/>
                <a:moveTo>
                  <a:pt x="1767" y="1546"/>
                </a:moveTo>
                <a:lnTo>
                  <a:pt x="1920" y="1392"/>
                </a:lnTo>
                <a:lnTo>
                  <a:pt x="1767" y="1239"/>
                </a:lnTo>
                <a:lnTo>
                  <a:pt x="1613" y="1392"/>
                </a:lnTo>
                <a:lnTo>
                  <a:pt x="1767" y="1546"/>
                </a:lnTo>
                <a:close/>
                <a:moveTo>
                  <a:pt x="1954" y="1733"/>
                </a:moveTo>
                <a:lnTo>
                  <a:pt x="2107" y="1579"/>
                </a:lnTo>
                <a:lnTo>
                  <a:pt x="1954" y="1426"/>
                </a:lnTo>
                <a:lnTo>
                  <a:pt x="1800" y="1579"/>
                </a:lnTo>
                <a:lnTo>
                  <a:pt x="1954" y="1733"/>
                </a:lnTo>
                <a:close/>
                <a:moveTo>
                  <a:pt x="2141" y="1920"/>
                </a:moveTo>
                <a:lnTo>
                  <a:pt x="2294" y="1767"/>
                </a:lnTo>
                <a:lnTo>
                  <a:pt x="2141" y="1613"/>
                </a:lnTo>
                <a:lnTo>
                  <a:pt x="1987" y="1767"/>
                </a:lnTo>
                <a:lnTo>
                  <a:pt x="2141" y="1920"/>
                </a:lnTo>
                <a:close/>
                <a:moveTo>
                  <a:pt x="2328" y="1800"/>
                </a:moveTo>
                <a:lnTo>
                  <a:pt x="2174" y="1954"/>
                </a:lnTo>
                <a:lnTo>
                  <a:pt x="2328" y="2107"/>
                </a:lnTo>
                <a:lnTo>
                  <a:pt x="2481" y="1954"/>
                </a:lnTo>
                <a:lnTo>
                  <a:pt x="2328" y="1800"/>
                </a:lnTo>
                <a:close/>
                <a:moveTo>
                  <a:pt x="1409" y="1447"/>
                </a:moveTo>
                <a:lnTo>
                  <a:pt x="1128" y="1728"/>
                </a:lnTo>
                <a:cubicBezTo>
                  <a:pt x="1087" y="1769"/>
                  <a:pt x="1020" y="1769"/>
                  <a:pt x="978" y="1728"/>
                </a:cubicBezTo>
                <a:lnTo>
                  <a:pt x="885" y="1634"/>
                </a:lnTo>
                <a:lnTo>
                  <a:pt x="660" y="1859"/>
                </a:lnTo>
                <a:lnTo>
                  <a:pt x="623" y="1821"/>
                </a:lnTo>
                <a:lnTo>
                  <a:pt x="847" y="1597"/>
                </a:lnTo>
                <a:lnTo>
                  <a:pt x="754" y="1503"/>
                </a:lnTo>
                <a:cubicBezTo>
                  <a:pt x="712" y="1462"/>
                  <a:pt x="713" y="1394"/>
                  <a:pt x="754" y="1353"/>
                </a:cubicBezTo>
                <a:lnTo>
                  <a:pt x="1035" y="1072"/>
                </a:lnTo>
                <a:lnTo>
                  <a:pt x="960" y="997"/>
                </a:lnTo>
                <a:lnTo>
                  <a:pt x="902" y="1055"/>
                </a:lnTo>
                <a:lnTo>
                  <a:pt x="748" y="902"/>
                </a:lnTo>
                <a:lnTo>
                  <a:pt x="902" y="748"/>
                </a:lnTo>
                <a:lnTo>
                  <a:pt x="1055" y="902"/>
                </a:lnTo>
                <a:lnTo>
                  <a:pt x="997" y="960"/>
                </a:lnTo>
                <a:lnTo>
                  <a:pt x="1072" y="1035"/>
                </a:lnTo>
                <a:lnTo>
                  <a:pt x="1353" y="754"/>
                </a:lnTo>
                <a:cubicBezTo>
                  <a:pt x="1394" y="712"/>
                  <a:pt x="1462" y="712"/>
                  <a:pt x="1503" y="754"/>
                </a:cubicBezTo>
                <a:lnTo>
                  <a:pt x="1728" y="978"/>
                </a:lnTo>
                <a:cubicBezTo>
                  <a:pt x="1769" y="1020"/>
                  <a:pt x="1769" y="1087"/>
                  <a:pt x="1728" y="1128"/>
                </a:cubicBezTo>
                <a:lnTo>
                  <a:pt x="1446" y="1409"/>
                </a:lnTo>
                <a:lnTo>
                  <a:pt x="1522" y="1484"/>
                </a:lnTo>
                <a:lnTo>
                  <a:pt x="1580" y="1426"/>
                </a:lnTo>
                <a:lnTo>
                  <a:pt x="1733" y="1579"/>
                </a:lnTo>
                <a:lnTo>
                  <a:pt x="1580" y="1733"/>
                </a:lnTo>
                <a:lnTo>
                  <a:pt x="1426" y="1580"/>
                </a:lnTo>
                <a:lnTo>
                  <a:pt x="1484" y="1521"/>
                </a:lnTo>
                <a:lnTo>
                  <a:pt x="1409" y="1447"/>
                </a:lnTo>
                <a:close/>
                <a:moveTo>
                  <a:pt x="1495" y="821"/>
                </a:moveTo>
                <a:cubicBezTo>
                  <a:pt x="1459" y="784"/>
                  <a:pt x="1398" y="784"/>
                  <a:pt x="1361" y="821"/>
                </a:cubicBezTo>
                <a:lnTo>
                  <a:pt x="822" y="1360"/>
                </a:lnTo>
                <a:cubicBezTo>
                  <a:pt x="784" y="1397"/>
                  <a:pt x="784" y="1458"/>
                  <a:pt x="822" y="1495"/>
                </a:cubicBezTo>
                <a:lnTo>
                  <a:pt x="1495" y="821"/>
                </a:lnTo>
                <a:close/>
                <a:moveTo>
                  <a:pt x="1613" y="1767"/>
                </a:moveTo>
                <a:lnTo>
                  <a:pt x="1767" y="1920"/>
                </a:lnTo>
                <a:lnTo>
                  <a:pt x="1920" y="1767"/>
                </a:lnTo>
                <a:lnTo>
                  <a:pt x="1767" y="1613"/>
                </a:lnTo>
                <a:lnTo>
                  <a:pt x="1613" y="1767"/>
                </a:lnTo>
                <a:close/>
                <a:moveTo>
                  <a:pt x="2107" y="1954"/>
                </a:moveTo>
                <a:lnTo>
                  <a:pt x="1954" y="1800"/>
                </a:lnTo>
                <a:lnTo>
                  <a:pt x="1800" y="1954"/>
                </a:lnTo>
                <a:lnTo>
                  <a:pt x="1954" y="2107"/>
                </a:lnTo>
                <a:lnTo>
                  <a:pt x="2107" y="1954"/>
                </a:lnTo>
                <a:close/>
                <a:moveTo>
                  <a:pt x="1987" y="2141"/>
                </a:moveTo>
                <a:lnTo>
                  <a:pt x="2141" y="2294"/>
                </a:lnTo>
                <a:lnTo>
                  <a:pt x="2294" y="2141"/>
                </a:lnTo>
                <a:lnTo>
                  <a:pt x="2141" y="1987"/>
                </a:lnTo>
                <a:lnTo>
                  <a:pt x="1987" y="2141"/>
                </a:lnTo>
                <a:close/>
                <a:moveTo>
                  <a:pt x="1393" y="1613"/>
                </a:moveTo>
                <a:lnTo>
                  <a:pt x="1239" y="1767"/>
                </a:lnTo>
                <a:lnTo>
                  <a:pt x="1393" y="1920"/>
                </a:lnTo>
                <a:lnTo>
                  <a:pt x="1546" y="1767"/>
                </a:lnTo>
                <a:lnTo>
                  <a:pt x="1393" y="1613"/>
                </a:lnTo>
                <a:close/>
                <a:moveTo>
                  <a:pt x="1579" y="1800"/>
                </a:moveTo>
                <a:lnTo>
                  <a:pt x="1426" y="1954"/>
                </a:lnTo>
                <a:lnTo>
                  <a:pt x="1579" y="2107"/>
                </a:lnTo>
                <a:lnTo>
                  <a:pt x="1733" y="1954"/>
                </a:lnTo>
                <a:lnTo>
                  <a:pt x="1579" y="1800"/>
                </a:lnTo>
                <a:close/>
                <a:moveTo>
                  <a:pt x="1766" y="1987"/>
                </a:moveTo>
                <a:lnTo>
                  <a:pt x="1613" y="2141"/>
                </a:lnTo>
                <a:lnTo>
                  <a:pt x="1766" y="2294"/>
                </a:lnTo>
                <a:lnTo>
                  <a:pt x="1920" y="2141"/>
                </a:lnTo>
                <a:lnTo>
                  <a:pt x="1766" y="1987"/>
                </a:lnTo>
                <a:close/>
                <a:moveTo>
                  <a:pt x="1800" y="2328"/>
                </a:moveTo>
                <a:lnTo>
                  <a:pt x="1954" y="2481"/>
                </a:lnTo>
                <a:lnTo>
                  <a:pt x="2107" y="2328"/>
                </a:lnTo>
                <a:lnTo>
                  <a:pt x="1954" y="2174"/>
                </a:lnTo>
                <a:lnTo>
                  <a:pt x="1800" y="2328"/>
                </a:lnTo>
                <a:close/>
                <a:moveTo>
                  <a:pt x="560" y="1922"/>
                </a:moveTo>
                <a:cubicBezTo>
                  <a:pt x="501" y="1863"/>
                  <a:pt x="484" y="1781"/>
                  <a:pt x="501" y="1705"/>
                </a:cubicBezTo>
                <a:lnTo>
                  <a:pt x="429" y="1729"/>
                </a:lnTo>
                <a:cubicBezTo>
                  <a:pt x="421" y="1815"/>
                  <a:pt x="446" y="1903"/>
                  <a:pt x="512" y="1969"/>
                </a:cubicBezTo>
                <a:cubicBezTo>
                  <a:pt x="578" y="2035"/>
                  <a:pt x="666" y="2060"/>
                  <a:pt x="752" y="2052"/>
                </a:cubicBezTo>
                <a:lnTo>
                  <a:pt x="776" y="1980"/>
                </a:lnTo>
                <a:cubicBezTo>
                  <a:pt x="701" y="1998"/>
                  <a:pt x="618" y="1981"/>
                  <a:pt x="560" y="1922"/>
                </a:cubicBezTo>
                <a:close/>
                <a:moveTo>
                  <a:pt x="358" y="1753"/>
                </a:moveTo>
                <a:lnTo>
                  <a:pt x="292" y="1775"/>
                </a:lnTo>
                <a:cubicBezTo>
                  <a:pt x="297" y="1880"/>
                  <a:pt x="338" y="1984"/>
                  <a:pt x="417" y="2064"/>
                </a:cubicBezTo>
                <a:cubicBezTo>
                  <a:pt x="497" y="2144"/>
                  <a:pt x="601" y="2185"/>
                  <a:pt x="707" y="2189"/>
                </a:cubicBezTo>
                <a:lnTo>
                  <a:pt x="728" y="2124"/>
                </a:lnTo>
                <a:cubicBezTo>
                  <a:pt x="633" y="2124"/>
                  <a:pt x="538" y="2089"/>
                  <a:pt x="465" y="2017"/>
                </a:cubicBezTo>
                <a:cubicBezTo>
                  <a:pt x="392" y="1944"/>
                  <a:pt x="357" y="1848"/>
                  <a:pt x="358" y="1753"/>
                </a:cubicBezTo>
                <a:close/>
                <a:moveTo>
                  <a:pt x="228" y="1796"/>
                </a:moveTo>
                <a:lnTo>
                  <a:pt x="163" y="1818"/>
                </a:lnTo>
                <a:cubicBezTo>
                  <a:pt x="176" y="1942"/>
                  <a:pt x="228" y="2063"/>
                  <a:pt x="323" y="2158"/>
                </a:cubicBezTo>
                <a:cubicBezTo>
                  <a:pt x="418" y="2253"/>
                  <a:pt x="539" y="2305"/>
                  <a:pt x="664" y="2318"/>
                </a:cubicBezTo>
                <a:lnTo>
                  <a:pt x="685" y="2253"/>
                </a:lnTo>
                <a:cubicBezTo>
                  <a:pt x="570" y="2245"/>
                  <a:pt x="458" y="2199"/>
                  <a:pt x="370" y="2111"/>
                </a:cubicBezTo>
                <a:cubicBezTo>
                  <a:pt x="283" y="2023"/>
                  <a:pt x="237" y="1911"/>
                  <a:pt x="228" y="17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等腰三角形 62"/>
          <p:cNvSpPr/>
          <p:nvPr>
            <p:custDataLst>
              <p:tags r:id="rId5"/>
            </p:custDataLst>
          </p:nvPr>
        </p:nvSpPr>
        <p:spPr>
          <a:xfrm rot="16200000">
            <a:off x="1215560" y="1548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13970" y="118872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10160" y="3107055"/>
            <a:ext cx="1355725" cy="95186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3175" y="4065905"/>
            <a:ext cx="1355725" cy="96075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>
          <a:xfrm>
            <a:off x="10160" y="5020310"/>
            <a:ext cx="1355725" cy="9639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0"/>
            </p:custDataLst>
          </p:nvPr>
        </p:nvSpPr>
        <p:spPr>
          <a:xfrm>
            <a:off x="78740" y="14789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1"/>
            </p:custDataLst>
          </p:nvPr>
        </p:nvSpPr>
        <p:spPr>
          <a:xfrm>
            <a:off x="73025" y="34004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2"/>
            </p:custDataLst>
          </p:nvPr>
        </p:nvSpPr>
        <p:spPr>
          <a:xfrm>
            <a:off x="85725" y="43618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13"/>
            </p:custDataLst>
          </p:nvPr>
        </p:nvSpPr>
        <p:spPr>
          <a:xfrm>
            <a:off x="87630" y="53308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14"/>
            </p:custDataLst>
          </p:nvPr>
        </p:nvSpPr>
        <p:spPr>
          <a:xfrm>
            <a:off x="10160" y="214503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>
            <p:custDataLst>
              <p:tags r:id="rId15"/>
            </p:custDataLst>
          </p:nvPr>
        </p:nvSpPr>
        <p:spPr>
          <a:xfrm>
            <a:off x="85725" y="245237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等腰三角形 51"/>
          <p:cNvSpPr/>
          <p:nvPr>
            <p:custDataLst>
              <p:tags r:id="rId16"/>
            </p:custDataLst>
          </p:nvPr>
        </p:nvSpPr>
        <p:spPr>
          <a:xfrm rot="16200000">
            <a:off x="1230630" y="5415280"/>
            <a:ext cx="222250" cy="2292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1829" y="3429000"/>
            <a:ext cx="6511451" cy="1063861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solidFill>
                  <a:schemeClr val="accent4">
                    <a:lumMod val="50000"/>
                  </a:schemeClr>
                </a:solidFill>
              </a:rPr>
              <a:t>感谢各位评委批评指正！</a:t>
            </a:r>
            <a:endParaRPr lang="zh-CN" altLang="en-US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681829" y="5312384"/>
            <a:ext cx="5699127" cy="296271"/>
          </a:xfrm>
        </p:spPr>
        <p:txBody>
          <a:bodyPr/>
          <a:lstStyle/>
          <a:p>
            <a:r>
              <a:rPr lang="en-US" altLang="zh-CN" sz="1800" b="1"/>
              <a:t>2024</a:t>
            </a:r>
            <a:r>
              <a:rPr lang="zh-CN" altLang="en-US" sz="1800" b="1"/>
              <a:t>年</a:t>
            </a:r>
            <a:r>
              <a:rPr lang="en-US" altLang="zh-CN" sz="1800" b="1"/>
              <a:t>10</a:t>
            </a:r>
            <a:r>
              <a:rPr lang="zh-CN" altLang="en-US" sz="1800" b="1" dirty="0"/>
              <a:t>月</a:t>
            </a:r>
            <a:r>
              <a:rPr lang="en-US" altLang="zh-CN" sz="1800" b="1" dirty="0"/>
              <a:t>23</a:t>
            </a:r>
            <a:r>
              <a:rPr lang="zh-CN" altLang="en-US" sz="1800" b="1" dirty="0"/>
              <a:t>日</a:t>
            </a:r>
            <a:endParaRPr lang="zh-CN" altLang="en-US" sz="18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1" t="12791" r="14470" b="10797"/>
          <a:stretch>
            <a:fillRect/>
          </a:stretch>
        </p:blipFill>
        <p:spPr>
          <a:xfrm>
            <a:off x="669926" y="1954556"/>
            <a:ext cx="1314529" cy="1292058"/>
          </a:xfrm>
          <a:custGeom>
            <a:avLst/>
            <a:gdLst>
              <a:gd name="connsiteX0" fmla="*/ 891540 w 1783080"/>
              <a:gd name="connsiteY0" fmla="*/ 0 h 1752600"/>
              <a:gd name="connsiteX1" fmla="*/ 1783080 w 1783080"/>
              <a:gd name="connsiteY1" fmla="*/ 876300 h 1752600"/>
              <a:gd name="connsiteX2" fmla="*/ 891540 w 1783080"/>
              <a:gd name="connsiteY2" fmla="*/ 1752600 h 1752600"/>
              <a:gd name="connsiteX3" fmla="*/ 0 w 1783080"/>
              <a:gd name="connsiteY3" fmla="*/ 876300 h 1752600"/>
              <a:gd name="connsiteX4" fmla="*/ 891540 w 178308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080" h="1752600">
                <a:moveTo>
                  <a:pt x="891540" y="0"/>
                </a:moveTo>
                <a:cubicBezTo>
                  <a:pt x="1383924" y="0"/>
                  <a:pt x="1783080" y="392333"/>
                  <a:pt x="1783080" y="876300"/>
                </a:cubicBezTo>
                <a:cubicBezTo>
                  <a:pt x="1783080" y="1360267"/>
                  <a:pt x="1383924" y="1752600"/>
                  <a:pt x="891540" y="1752600"/>
                </a:cubicBezTo>
                <a:cubicBezTo>
                  <a:pt x="399156" y="1752600"/>
                  <a:pt x="0" y="1360267"/>
                  <a:pt x="0" y="876300"/>
                </a:cubicBezTo>
                <a:cubicBezTo>
                  <a:pt x="0" y="392333"/>
                  <a:pt x="399156" y="0"/>
                  <a:pt x="891540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22790"/>
          <a:stretch>
            <a:fillRect/>
          </a:stretch>
        </p:blipFill>
        <p:spPr>
          <a:xfrm>
            <a:off x="5080" y="-178435"/>
            <a:ext cx="12192000" cy="5029200"/>
          </a:xfrm>
          <a:prstGeom prst="rect">
            <a:avLst/>
          </a:prstGeom>
        </p:spPr>
      </p:pic>
      <p:sp>
        <p:nvSpPr>
          <p:cNvPr id="4" name="îṥľíde"/>
          <p:cNvSpPr/>
          <p:nvPr/>
        </p:nvSpPr>
        <p:spPr>
          <a:xfrm>
            <a:off x="0" y="0"/>
            <a:ext cx="12192000" cy="377952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9" name="组合 48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101778" y="3248980"/>
            <a:ext cx="1080000" cy="1080000"/>
            <a:chOff x="1468800" y="2511360"/>
            <a:chExt cx="1439232" cy="1439232"/>
          </a:xfrm>
        </p:grpSpPr>
        <p:sp>
          <p:nvSpPr>
            <p:cNvPr id="50" name="ïşlîďê"/>
            <p:cNvSpPr/>
            <p:nvPr>
              <p:custDataLst>
                <p:tags r:id="rId3"/>
              </p:custDataLst>
            </p:nvPr>
          </p:nvSpPr>
          <p:spPr bwMode="auto">
            <a:xfrm rot="2700000">
              <a:off x="1468800" y="2511360"/>
              <a:ext cx="1439232" cy="1439232"/>
            </a:xfrm>
            <a:prstGeom prst="roundRect">
              <a:avLst>
                <a:gd name="adj" fmla="val 4945"/>
              </a:avLst>
            </a:prstGeom>
            <a:solidFill>
              <a:schemeClr val="accent4">
                <a:lumMod val="50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íšlide"/>
            <p:cNvSpPr/>
            <p:nvPr>
              <p:custDataLst>
                <p:tags r:id="rId4"/>
              </p:custDataLst>
            </p:nvPr>
          </p:nvSpPr>
          <p:spPr bwMode="auto">
            <a:xfrm>
              <a:off x="1931105" y="2924627"/>
              <a:ext cx="514621" cy="612698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7942072" y="3248980"/>
            <a:ext cx="1080000" cy="1080000"/>
            <a:chOff x="6678912" y="2511360"/>
            <a:chExt cx="1439232" cy="1439232"/>
          </a:xfrm>
        </p:grpSpPr>
        <p:sp>
          <p:nvSpPr>
            <p:cNvPr id="7" name="îşḻíḑe"/>
            <p:cNvSpPr/>
            <p:nvPr>
              <p:custDataLst>
                <p:tags r:id="rId6"/>
              </p:custDataLst>
            </p:nvPr>
          </p:nvSpPr>
          <p:spPr bwMode="auto">
            <a:xfrm rot="2700000">
              <a:off x="6678912" y="2511360"/>
              <a:ext cx="1439232" cy="1439232"/>
            </a:xfrm>
            <a:prstGeom prst="roundRect">
              <a:avLst>
                <a:gd name="adj" fmla="val 4945"/>
              </a:avLst>
            </a:prstGeom>
            <a:solidFill>
              <a:schemeClr val="accent4">
                <a:lumMod val="50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íSḷíḋe"/>
            <p:cNvSpPr/>
            <p:nvPr>
              <p:custDataLst>
                <p:tags r:id="rId7"/>
              </p:custDataLst>
            </p:nvPr>
          </p:nvSpPr>
          <p:spPr bwMode="auto">
            <a:xfrm>
              <a:off x="7092179" y="2939434"/>
              <a:ext cx="612698" cy="583084"/>
            </a:xfrm>
            <a:custGeom>
              <a:avLst/>
              <a:gdLst>
                <a:gd name="T0" fmla="*/ 0 w 3951"/>
                <a:gd name="T1" fmla="*/ 1583116 h 3950"/>
                <a:gd name="T2" fmla="*/ 108452 w 3951"/>
                <a:gd name="T3" fmla="*/ 1477575 h 3950"/>
                <a:gd name="T4" fmla="*/ 1692401 w 3951"/>
                <a:gd name="T5" fmla="*/ 1477575 h 3950"/>
                <a:gd name="T6" fmla="*/ 1800397 w 3951"/>
                <a:gd name="T7" fmla="*/ 1583116 h 3950"/>
                <a:gd name="T8" fmla="*/ 756431 w 3951"/>
                <a:gd name="T9" fmla="*/ 771741 h 3950"/>
                <a:gd name="T10" fmla="*/ 1044422 w 3951"/>
                <a:gd name="T11" fmla="*/ 771741 h 3950"/>
                <a:gd name="T12" fmla="*/ 1512406 w 3951"/>
                <a:gd name="T13" fmla="*/ 771741 h 3950"/>
                <a:gd name="T14" fmla="*/ 1512406 w 3951"/>
                <a:gd name="T15" fmla="*/ 1547936 h 3950"/>
                <a:gd name="T16" fmla="*/ 1044422 w 3951"/>
                <a:gd name="T17" fmla="*/ 1547936 h 3950"/>
                <a:gd name="T18" fmla="*/ 756431 w 3951"/>
                <a:gd name="T19" fmla="*/ 1547936 h 3950"/>
                <a:gd name="T20" fmla="*/ 288446 w 3951"/>
                <a:gd name="T21" fmla="*/ 1547936 h 3950"/>
                <a:gd name="T22" fmla="*/ 288446 w 3951"/>
                <a:gd name="T23" fmla="*/ 771741 h 3950"/>
                <a:gd name="T24" fmla="*/ 1296413 w 3951"/>
                <a:gd name="T25" fmla="*/ 1512755 h 3950"/>
                <a:gd name="T26" fmla="*/ 1296413 w 3951"/>
                <a:gd name="T27" fmla="*/ 1301673 h 3950"/>
                <a:gd name="T28" fmla="*/ 1512406 w 3951"/>
                <a:gd name="T29" fmla="*/ 1266493 h 3950"/>
                <a:gd name="T30" fmla="*/ 1296413 w 3951"/>
                <a:gd name="T31" fmla="*/ 1266493 h 3950"/>
                <a:gd name="T32" fmla="*/ 1512406 w 3951"/>
                <a:gd name="T33" fmla="*/ 806922 h 3950"/>
                <a:gd name="T34" fmla="*/ 1044422 w 3951"/>
                <a:gd name="T35" fmla="*/ 1512755 h 3950"/>
                <a:gd name="T36" fmla="*/ 1044422 w 3951"/>
                <a:gd name="T37" fmla="*/ 1301673 h 3950"/>
                <a:gd name="T38" fmla="*/ 1260415 w 3951"/>
                <a:gd name="T39" fmla="*/ 1266493 h 3950"/>
                <a:gd name="T40" fmla="*/ 1044422 w 3951"/>
                <a:gd name="T41" fmla="*/ 1266493 h 3950"/>
                <a:gd name="T42" fmla="*/ 1260415 w 3951"/>
                <a:gd name="T43" fmla="*/ 806922 h 3950"/>
                <a:gd name="T44" fmla="*/ 792430 w 3951"/>
                <a:gd name="T45" fmla="*/ 1512755 h 3950"/>
                <a:gd name="T46" fmla="*/ 792430 w 3951"/>
                <a:gd name="T47" fmla="*/ 1301673 h 3950"/>
                <a:gd name="T48" fmla="*/ 1008423 w 3951"/>
                <a:gd name="T49" fmla="*/ 1266493 h 3950"/>
                <a:gd name="T50" fmla="*/ 792430 w 3951"/>
                <a:gd name="T51" fmla="*/ 1266493 h 3950"/>
                <a:gd name="T52" fmla="*/ 1008423 w 3951"/>
                <a:gd name="T53" fmla="*/ 806922 h 3950"/>
                <a:gd name="T54" fmla="*/ 540438 w 3951"/>
                <a:gd name="T55" fmla="*/ 1512755 h 3950"/>
                <a:gd name="T56" fmla="*/ 540438 w 3951"/>
                <a:gd name="T57" fmla="*/ 1301673 h 3950"/>
                <a:gd name="T58" fmla="*/ 756431 w 3951"/>
                <a:gd name="T59" fmla="*/ 1266493 h 3950"/>
                <a:gd name="T60" fmla="*/ 540438 w 3951"/>
                <a:gd name="T61" fmla="*/ 1266493 h 3950"/>
                <a:gd name="T62" fmla="*/ 756431 w 3951"/>
                <a:gd name="T63" fmla="*/ 806922 h 3950"/>
                <a:gd name="T64" fmla="*/ 288446 w 3951"/>
                <a:gd name="T65" fmla="*/ 1512755 h 3950"/>
                <a:gd name="T66" fmla="*/ 288446 w 3951"/>
                <a:gd name="T67" fmla="*/ 1301673 h 3950"/>
                <a:gd name="T68" fmla="*/ 504439 w 3951"/>
                <a:gd name="T69" fmla="*/ 1266493 h 3950"/>
                <a:gd name="T70" fmla="*/ 288446 w 3951"/>
                <a:gd name="T71" fmla="*/ 1266493 h 3950"/>
                <a:gd name="T72" fmla="*/ 504439 w 3951"/>
                <a:gd name="T73" fmla="*/ 806922 h 3950"/>
                <a:gd name="T74" fmla="*/ 0 w 3951"/>
                <a:gd name="T75" fmla="*/ 316623 h 3950"/>
                <a:gd name="T76" fmla="*/ 252447 w 3951"/>
                <a:gd name="T77" fmla="*/ 492525 h 3950"/>
                <a:gd name="T78" fmla="*/ 1260415 w 3951"/>
                <a:gd name="T79" fmla="*/ 140721 h 3950"/>
                <a:gd name="T80" fmla="*/ 1548405 w 3951"/>
                <a:gd name="T81" fmla="*/ 140721 h 3950"/>
                <a:gd name="T82" fmla="*/ 1800397 w 3951"/>
                <a:gd name="T83" fmla="*/ 703607 h 3950"/>
                <a:gd name="T84" fmla="*/ 1296413 w 3951"/>
                <a:gd name="T85" fmla="*/ 105541 h 3950"/>
                <a:gd name="T86" fmla="*/ 1512406 w 3951"/>
                <a:gd name="T87" fmla="*/ 457345 h 3950"/>
                <a:gd name="T88" fmla="*/ 288446 w 3951"/>
                <a:gd name="T89" fmla="*/ 105541 h 3950"/>
                <a:gd name="T90" fmla="*/ 504439 w 3951"/>
                <a:gd name="T91" fmla="*/ 457345 h 39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951" h="3950">
                  <a:moveTo>
                    <a:pt x="3556" y="3950"/>
                  </a:moveTo>
                  <a:cubicBezTo>
                    <a:pt x="396" y="3950"/>
                    <a:pt x="396" y="3950"/>
                    <a:pt x="396" y="3950"/>
                  </a:cubicBezTo>
                  <a:cubicBezTo>
                    <a:pt x="177" y="3950"/>
                    <a:pt x="0" y="3773"/>
                    <a:pt x="0" y="3555"/>
                  </a:cubicBezTo>
                  <a:cubicBezTo>
                    <a:pt x="0" y="1738"/>
                    <a:pt x="0" y="1738"/>
                    <a:pt x="0" y="1738"/>
                  </a:cubicBezTo>
                  <a:cubicBezTo>
                    <a:pt x="244" y="1738"/>
                    <a:pt x="244" y="1738"/>
                    <a:pt x="244" y="1738"/>
                  </a:cubicBezTo>
                  <a:cubicBezTo>
                    <a:pt x="243" y="2424"/>
                    <a:pt x="238" y="3318"/>
                    <a:pt x="238" y="3318"/>
                  </a:cubicBezTo>
                  <a:cubicBezTo>
                    <a:pt x="238" y="3536"/>
                    <a:pt x="494" y="3713"/>
                    <a:pt x="712" y="3713"/>
                  </a:cubicBezTo>
                  <a:cubicBezTo>
                    <a:pt x="3240" y="3713"/>
                    <a:pt x="3240" y="3713"/>
                    <a:pt x="3240" y="3713"/>
                  </a:cubicBezTo>
                  <a:cubicBezTo>
                    <a:pt x="3458" y="3713"/>
                    <a:pt x="3714" y="3536"/>
                    <a:pt x="3714" y="3318"/>
                  </a:cubicBezTo>
                  <a:cubicBezTo>
                    <a:pt x="3714" y="3318"/>
                    <a:pt x="3709" y="2404"/>
                    <a:pt x="3707" y="1738"/>
                  </a:cubicBezTo>
                  <a:cubicBezTo>
                    <a:pt x="3951" y="1738"/>
                    <a:pt x="3951" y="1738"/>
                    <a:pt x="3951" y="1738"/>
                  </a:cubicBezTo>
                  <a:cubicBezTo>
                    <a:pt x="3951" y="3555"/>
                    <a:pt x="3951" y="3555"/>
                    <a:pt x="3951" y="3555"/>
                  </a:cubicBezTo>
                  <a:cubicBezTo>
                    <a:pt x="3951" y="3773"/>
                    <a:pt x="3774" y="3950"/>
                    <a:pt x="3556" y="3950"/>
                  </a:cubicBezTo>
                  <a:close/>
                  <a:moveTo>
                    <a:pt x="1186" y="1733"/>
                  </a:moveTo>
                  <a:cubicBezTo>
                    <a:pt x="1660" y="1733"/>
                    <a:pt x="1660" y="1733"/>
                    <a:pt x="1660" y="1733"/>
                  </a:cubicBezTo>
                  <a:cubicBezTo>
                    <a:pt x="1739" y="1733"/>
                    <a:pt x="1739" y="1733"/>
                    <a:pt x="1739" y="1733"/>
                  </a:cubicBezTo>
                  <a:cubicBezTo>
                    <a:pt x="2213" y="1733"/>
                    <a:pt x="2213" y="1733"/>
                    <a:pt x="2213" y="1733"/>
                  </a:cubicBezTo>
                  <a:cubicBezTo>
                    <a:pt x="2292" y="1733"/>
                    <a:pt x="2292" y="1733"/>
                    <a:pt x="2292" y="1733"/>
                  </a:cubicBezTo>
                  <a:cubicBezTo>
                    <a:pt x="2766" y="1733"/>
                    <a:pt x="2766" y="1733"/>
                    <a:pt x="2766" y="1733"/>
                  </a:cubicBezTo>
                  <a:cubicBezTo>
                    <a:pt x="2845" y="1733"/>
                    <a:pt x="2845" y="1733"/>
                    <a:pt x="2845" y="1733"/>
                  </a:cubicBezTo>
                  <a:cubicBezTo>
                    <a:pt x="3319" y="1733"/>
                    <a:pt x="3319" y="1733"/>
                    <a:pt x="3319" y="1733"/>
                  </a:cubicBezTo>
                  <a:cubicBezTo>
                    <a:pt x="3398" y="1733"/>
                    <a:pt x="3398" y="1733"/>
                    <a:pt x="3398" y="1733"/>
                  </a:cubicBezTo>
                  <a:cubicBezTo>
                    <a:pt x="3398" y="3476"/>
                    <a:pt x="3398" y="3476"/>
                    <a:pt x="3398" y="3476"/>
                  </a:cubicBezTo>
                  <a:cubicBezTo>
                    <a:pt x="3319" y="3476"/>
                    <a:pt x="3319" y="3476"/>
                    <a:pt x="3319" y="3476"/>
                  </a:cubicBezTo>
                  <a:cubicBezTo>
                    <a:pt x="2845" y="3476"/>
                    <a:pt x="2845" y="3476"/>
                    <a:pt x="2845" y="3476"/>
                  </a:cubicBezTo>
                  <a:cubicBezTo>
                    <a:pt x="2766" y="3476"/>
                    <a:pt x="2766" y="3476"/>
                    <a:pt x="2766" y="3476"/>
                  </a:cubicBezTo>
                  <a:cubicBezTo>
                    <a:pt x="2292" y="3476"/>
                    <a:pt x="2292" y="3476"/>
                    <a:pt x="2292" y="3476"/>
                  </a:cubicBezTo>
                  <a:cubicBezTo>
                    <a:pt x="2213" y="3476"/>
                    <a:pt x="2213" y="3476"/>
                    <a:pt x="2213" y="3476"/>
                  </a:cubicBezTo>
                  <a:cubicBezTo>
                    <a:pt x="1739" y="3476"/>
                    <a:pt x="1739" y="3476"/>
                    <a:pt x="1739" y="3476"/>
                  </a:cubicBezTo>
                  <a:cubicBezTo>
                    <a:pt x="1660" y="3476"/>
                    <a:pt x="1660" y="3476"/>
                    <a:pt x="1660" y="3476"/>
                  </a:cubicBezTo>
                  <a:cubicBezTo>
                    <a:pt x="1186" y="3476"/>
                    <a:pt x="1186" y="3476"/>
                    <a:pt x="1186" y="3476"/>
                  </a:cubicBezTo>
                  <a:cubicBezTo>
                    <a:pt x="1107" y="3476"/>
                    <a:pt x="1107" y="3476"/>
                    <a:pt x="1107" y="3476"/>
                  </a:cubicBezTo>
                  <a:cubicBezTo>
                    <a:pt x="633" y="3476"/>
                    <a:pt x="633" y="3476"/>
                    <a:pt x="633" y="3476"/>
                  </a:cubicBezTo>
                  <a:cubicBezTo>
                    <a:pt x="554" y="3476"/>
                    <a:pt x="554" y="3476"/>
                    <a:pt x="554" y="3476"/>
                  </a:cubicBezTo>
                  <a:cubicBezTo>
                    <a:pt x="554" y="1733"/>
                    <a:pt x="554" y="1733"/>
                    <a:pt x="554" y="1733"/>
                  </a:cubicBezTo>
                  <a:cubicBezTo>
                    <a:pt x="633" y="1733"/>
                    <a:pt x="633" y="1733"/>
                    <a:pt x="633" y="1733"/>
                  </a:cubicBezTo>
                  <a:cubicBezTo>
                    <a:pt x="1107" y="1733"/>
                    <a:pt x="1107" y="1733"/>
                    <a:pt x="1107" y="1733"/>
                  </a:cubicBezTo>
                  <a:lnTo>
                    <a:pt x="1186" y="1733"/>
                  </a:lnTo>
                  <a:close/>
                  <a:moveTo>
                    <a:pt x="2845" y="3397"/>
                  </a:moveTo>
                  <a:cubicBezTo>
                    <a:pt x="3319" y="3397"/>
                    <a:pt x="3319" y="3397"/>
                    <a:pt x="3319" y="3397"/>
                  </a:cubicBezTo>
                  <a:cubicBezTo>
                    <a:pt x="3319" y="2923"/>
                    <a:pt x="3319" y="2923"/>
                    <a:pt x="3319" y="2923"/>
                  </a:cubicBezTo>
                  <a:cubicBezTo>
                    <a:pt x="2845" y="2923"/>
                    <a:pt x="2845" y="2923"/>
                    <a:pt x="2845" y="2923"/>
                  </a:cubicBezTo>
                  <a:lnTo>
                    <a:pt x="2845" y="3397"/>
                  </a:lnTo>
                  <a:close/>
                  <a:moveTo>
                    <a:pt x="2845" y="2844"/>
                  </a:moveTo>
                  <a:cubicBezTo>
                    <a:pt x="3319" y="2844"/>
                    <a:pt x="3319" y="2844"/>
                    <a:pt x="3319" y="2844"/>
                  </a:cubicBezTo>
                  <a:cubicBezTo>
                    <a:pt x="3319" y="2370"/>
                    <a:pt x="3319" y="2370"/>
                    <a:pt x="3319" y="2370"/>
                  </a:cubicBezTo>
                  <a:cubicBezTo>
                    <a:pt x="2845" y="2370"/>
                    <a:pt x="2845" y="2370"/>
                    <a:pt x="2845" y="2370"/>
                  </a:cubicBezTo>
                  <a:lnTo>
                    <a:pt x="2845" y="2844"/>
                  </a:lnTo>
                  <a:close/>
                  <a:moveTo>
                    <a:pt x="2845" y="2291"/>
                  </a:moveTo>
                  <a:cubicBezTo>
                    <a:pt x="3319" y="2291"/>
                    <a:pt x="3319" y="2291"/>
                    <a:pt x="3319" y="2291"/>
                  </a:cubicBezTo>
                  <a:cubicBezTo>
                    <a:pt x="3319" y="1812"/>
                    <a:pt x="3319" y="1812"/>
                    <a:pt x="3319" y="1812"/>
                  </a:cubicBezTo>
                  <a:cubicBezTo>
                    <a:pt x="2845" y="1812"/>
                    <a:pt x="2845" y="1812"/>
                    <a:pt x="2845" y="1812"/>
                  </a:cubicBezTo>
                  <a:lnTo>
                    <a:pt x="2845" y="2291"/>
                  </a:lnTo>
                  <a:close/>
                  <a:moveTo>
                    <a:pt x="2292" y="3397"/>
                  </a:moveTo>
                  <a:cubicBezTo>
                    <a:pt x="2766" y="3397"/>
                    <a:pt x="2766" y="3397"/>
                    <a:pt x="2766" y="3397"/>
                  </a:cubicBezTo>
                  <a:cubicBezTo>
                    <a:pt x="2766" y="2923"/>
                    <a:pt x="2766" y="2923"/>
                    <a:pt x="2766" y="2923"/>
                  </a:cubicBezTo>
                  <a:cubicBezTo>
                    <a:pt x="2292" y="2923"/>
                    <a:pt x="2292" y="2923"/>
                    <a:pt x="2292" y="2923"/>
                  </a:cubicBezTo>
                  <a:lnTo>
                    <a:pt x="2292" y="3397"/>
                  </a:lnTo>
                  <a:close/>
                  <a:moveTo>
                    <a:pt x="2292" y="2844"/>
                  </a:moveTo>
                  <a:cubicBezTo>
                    <a:pt x="2766" y="2844"/>
                    <a:pt x="2766" y="2844"/>
                    <a:pt x="2766" y="2844"/>
                  </a:cubicBezTo>
                  <a:cubicBezTo>
                    <a:pt x="2766" y="2370"/>
                    <a:pt x="2766" y="2370"/>
                    <a:pt x="2766" y="2370"/>
                  </a:cubicBezTo>
                  <a:cubicBezTo>
                    <a:pt x="2292" y="2370"/>
                    <a:pt x="2292" y="2370"/>
                    <a:pt x="2292" y="2370"/>
                  </a:cubicBezTo>
                  <a:lnTo>
                    <a:pt x="2292" y="2844"/>
                  </a:lnTo>
                  <a:close/>
                  <a:moveTo>
                    <a:pt x="2292" y="2291"/>
                  </a:moveTo>
                  <a:cubicBezTo>
                    <a:pt x="2766" y="2291"/>
                    <a:pt x="2766" y="2291"/>
                    <a:pt x="2766" y="2291"/>
                  </a:cubicBezTo>
                  <a:cubicBezTo>
                    <a:pt x="2766" y="1812"/>
                    <a:pt x="2766" y="1812"/>
                    <a:pt x="2766" y="1812"/>
                  </a:cubicBezTo>
                  <a:cubicBezTo>
                    <a:pt x="2292" y="1812"/>
                    <a:pt x="2292" y="1812"/>
                    <a:pt x="2292" y="1812"/>
                  </a:cubicBezTo>
                  <a:lnTo>
                    <a:pt x="2292" y="2291"/>
                  </a:lnTo>
                  <a:close/>
                  <a:moveTo>
                    <a:pt x="1739" y="3397"/>
                  </a:moveTo>
                  <a:cubicBezTo>
                    <a:pt x="2213" y="3397"/>
                    <a:pt x="2213" y="3397"/>
                    <a:pt x="2213" y="3397"/>
                  </a:cubicBezTo>
                  <a:cubicBezTo>
                    <a:pt x="2213" y="2923"/>
                    <a:pt x="2213" y="2923"/>
                    <a:pt x="2213" y="2923"/>
                  </a:cubicBezTo>
                  <a:cubicBezTo>
                    <a:pt x="1739" y="2923"/>
                    <a:pt x="1739" y="2923"/>
                    <a:pt x="1739" y="2923"/>
                  </a:cubicBezTo>
                  <a:lnTo>
                    <a:pt x="1739" y="3397"/>
                  </a:lnTo>
                  <a:close/>
                  <a:moveTo>
                    <a:pt x="1739" y="2844"/>
                  </a:moveTo>
                  <a:cubicBezTo>
                    <a:pt x="2213" y="2844"/>
                    <a:pt x="2213" y="2844"/>
                    <a:pt x="2213" y="2844"/>
                  </a:cubicBezTo>
                  <a:cubicBezTo>
                    <a:pt x="2213" y="2370"/>
                    <a:pt x="2213" y="2370"/>
                    <a:pt x="2213" y="2370"/>
                  </a:cubicBezTo>
                  <a:cubicBezTo>
                    <a:pt x="1739" y="2370"/>
                    <a:pt x="1739" y="2370"/>
                    <a:pt x="1739" y="2370"/>
                  </a:cubicBezTo>
                  <a:lnTo>
                    <a:pt x="1739" y="2844"/>
                  </a:lnTo>
                  <a:close/>
                  <a:moveTo>
                    <a:pt x="1739" y="2291"/>
                  </a:moveTo>
                  <a:cubicBezTo>
                    <a:pt x="2213" y="2291"/>
                    <a:pt x="2213" y="2291"/>
                    <a:pt x="2213" y="2291"/>
                  </a:cubicBezTo>
                  <a:cubicBezTo>
                    <a:pt x="2213" y="1812"/>
                    <a:pt x="2213" y="1812"/>
                    <a:pt x="2213" y="1812"/>
                  </a:cubicBezTo>
                  <a:cubicBezTo>
                    <a:pt x="1739" y="1812"/>
                    <a:pt x="1739" y="1812"/>
                    <a:pt x="1739" y="1812"/>
                  </a:cubicBezTo>
                  <a:lnTo>
                    <a:pt x="1739" y="2291"/>
                  </a:lnTo>
                  <a:close/>
                  <a:moveTo>
                    <a:pt x="1186" y="3397"/>
                  </a:moveTo>
                  <a:cubicBezTo>
                    <a:pt x="1660" y="3397"/>
                    <a:pt x="1660" y="3397"/>
                    <a:pt x="1660" y="3397"/>
                  </a:cubicBezTo>
                  <a:cubicBezTo>
                    <a:pt x="1660" y="2923"/>
                    <a:pt x="1660" y="2923"/>
                    <a:pt x="1660" y="2923"/>
                  </a:cubicBezTo>
                  <a:cubicBezTo>
                    <a:pt x="1186" y="2923"/>
                    <a:pt x="1186" y="2923"/>
                    <a:pt x="1186" y="2923"/>
                  </a:cubicBezTo>
                  <a:lnTo>
                    <a:pt x="1186" y="3397"/>
                  </a:lnTo>
                  <a:close/>
                  <a:moveTo>
                    <a:pt x="1186" y="2844"/>
                  </a:moveTo>
                  <a:cubicBezTo>
                    <a:pt x="1660" y="2844"/>
                    <a:pt x="1660" y="2844"/>
                    <a:pt x="1660" y="2844"/>
                  </a:cubicBezTo>
                  <a:cubicBezTo>
                    <a:pt x="1660" y="2370"/>
                    <a:pt x="1660" y="2370"/>
                    <a:pt x="1660" y="2370"/>
                  </a:cubicBezTo>
                  <a:cubicBezTo>
                    <a:pt x="1186" y="2370"/>
                    <a:pt x="1186" y="2370"/>
                    <a:pt x="1186" y="2370"/>
                  </a:cubicBezTo>
                  <a:lnTo>
                    <a:pt x="1186" y="2844"/>
                  </a:lnTo>
                  <a:close/>
                  <a:moveTo>
                    <a:pt x="1186" y="2291"/>
                  </a:moveTo>
                  <a:cubicBezTo>
                    <a:pt x="1660" y="2291"/>
                    <a:pt x="1660" y="2291"/>
                    <a:pt x="1660" y="2291"/>
                  </a:cubicBezTo>
                  <a:cubicBezTo>
                    <a:pt x="1660" y="1812"/>
                    <a:pt x="1660" y="1812"/>
                    <a:pt x="1660" y="1812"/>
                  </a:cubicBezTo>
                  <a:cubicBezTo>
                    <a:pt x="1186" y="1812"/>
                    <a:pt x="1186" y="1812"/>
                    <a:pt x="1186" y="1812"/>
                  </a:cubicBezTo>
                  <a:lnTo>
                    <a:pt x="1186" y="2291"/>
                  </a:lnTo>
                  <a:close/>
                  <a:moveTo>
                    <a:pt x="633" y="3397"/>
                  </a:moveTo>
                  <a:cubicBezTo>
                    <a:pt x="1107" y="3397"/>
                    <a:pt x="1107" y="3397"/>
                    <a:pt x="1107" y="3397"/>
                  </a:cubicBezTo>
                  <a:cubicBezTo>
                    <a:pt x="1107" y="2923"/>
                    <a:pt x="1107" y="2923"/>
                    <a:pt x="1107" y="2923"/>
                  </a:cubicBezTo>
                  <a:cubicBezTo>
                    <a:pt x="633" y="2923"/>
                    <a:pt x="633" y="2923"/>
                    <a:pt x="633" y="2923"/>
                  </a:cubicBezTo>
                  <a:lnTo>
                    <a:pt x="633" y="3397"/>
                  </a:lnTo>
                  <a:close/>
                  <a:moveTo>
                    <a:pt x="633" y="2844"/>
                  </a:moveTo>
                  <a:cubicBezTo>
                    <a:pt x="1107" y="2844"/>
                    <a:pt x="1107" y="2844"/>
                    <a:pt x="1107" y="2844"/>
                  </a:cubicBezTo>
                  <a:cubicBezTo>
                    <a:pt x="1107" y="2370"/>
                    <a:pt x="1107" y="2370"/>
                    <a:pt x="1107" y="2370"/>
                  </a:cubicBezTo>
                  <a:cubicBezTo>
                    <a:pt x="633" y="2370"/>
                    <a:pt x="633" y="2370"/>
                    <a:pt x="633" y="2370"/>
                  </a:cubicBezTo>
                  <a:lnTo>
                    <a:pt x="633" y="2844"/>
                  </a:lnTo>
                  <a:close/>
                  <a:moveTo>
                    <a:pt x="633" y="2291"/>
                  </a:moveTo>
                  <a:cubicBezTo>
                    <a:pt x="1107" y="2291"/>
                    <a:pt x="1107" y="2291"/>
                    <a:pt x="1107" y="2291"/>
                  </a:cubicBezTo>
                  <a:cubicBezTo>
                    <a:pt x="1107" y="1812"/>
                    <a:pt x="1107" y="1812"/>
                    <a:pt x="1107" y="1812"/>
                  </a:cubicBezTo>
                  <a:cubicBezTo>
                    <a:pt x="633" y="1812"/>
                    <a:pt x="633" y="1812"/>
                    <a:pt x="633" y="1812"/>
                  </a:cubicBezTo>
                  <a:lnTo>
                    <a:pt x="633" y="2291"/>
                  </a:lnTo>
                  <a:close/>
                  <a:moveTo>
                    <a:pt x="0" y="711"/>
                  </a:moveTo>
                  <a:cubicBezTo>
                    <a:pt x="0" y="493"/>
                    <a:pt x="177" y="316"/>
                    <a:pt x="396" y="316"/>
                  </a:cubicBezTo>
                  <a:cubicBezTo>
                    <a:pt x="554" y="316"/>
                    <a:pt x="554" y="316"/>
                    <a:pt x="554" y="316"/>
                  </a:cubicBezTo>
                  <a:cubicBezTo>
                    <a:pt x="554" y="1106"/>
                    <a:pt x="554" y="1106"/>
                    <a:pt x="554" y="1106"/>
                  </a:cubicBezTo>
                  <a:cubicBezTo>
                    <a:pt x="870" y="1106"/>
                    <a:pt x="858" y="1106"/>
                    <a:pt x="1186" y="1106"/>
                  </a:cubicBezTo>
                  <a:cubicBezTo>
                    <a:pt x="1186" y="316"/>
                    <a:pt x="1186" y="316"/>
                    <a:pt x="1186" y="316"/>
                  </a:cubicBezTo>
                  <a:cubicBezTo>
                    <a:pt x="2766" y="316"/>
                    <a:pt x="2766" y="316"/>
                    <a:pt x="2766" y="316"/>
                  </a:cubicBezTo>
                  <a:cubicBezTo>
                    <a:pt x="2766" y="1106"/>
                    <a:pt x="2766" y="1106"/>
                    <a:pt x="2766" y="1106"/>
                  </a:cubicBezTo>
                  <a:cubicBezTo>
                    <a:pt x="3070" y="1106"/>
                    <a:pt x="3070" y="1106"/>
                    <a:pt x="3398" y="1106"/>
                  </a:cubicBezTo>
                  <a:cubicBezTo>
                    <a:pt x="3398" y="316"/>
                    <a:pt x="3398" y="316"/>
                    <a:pt x="3398" y="316"/>
                  </a:cubicBezTo>
                  <a:cubicBezTo>
                    <a:pt x="3556" y="316"/>
                    <a:pt x="3556" y="316"/>
                    <a:pt x="3556" y="316"/>
                  </a:cubicBezTo>
                  <a:cubicBezTo>
                    <a:pt x="3774" y="316"/>
                    <a:pt x="3951" y="493"/>
                    <a:pt x="3951" y="711"/>
                  </a:cubicBezTo>
                  <a:cubicBezTo>
                    <a:pt x="3951" y="1580"/>
                    <a:pt x="3951" y="1580"/>
                    <a:pt x="3951" y="1580"/>
                  </a:cubicBezTo>
                  <a:cubicBezTo>
                    <a:pt x="2260" y="1580"/>
                    <a:pt x="1897" y="1580"/>
                    <a:pt x="0" y="1580"/>
                  </a:cubicBezTo>
                  <a:lnTo>
                    <a:pt x="0" y="711"/>
                  </a:lnTo>
                  <a:close/>
                  <a:moveTo>
                    <a:pt x="2845" y="237"/>
                  </a:moveTo>
                  <a:cubicBezTo>
                    <a:pt x="2845" y="106"/>
                    <a:pt x="2951" y="0"/>
                    <a:pt x="3082" y="0"/>
                  </a:cubicBezTo>
                  <a:cubicBezTo>
                    <a:pt x="3213" y="0"/>
                    <a:pt x="3319" y="106"/>
                    <a:pt x="3319" y="237"/>
                  </a:cubicBezTo>
                  <a:cubicBezTo>
                    <a:pt x="3319" y="1027"/>
                    <a:pt x="3319" y="1027"/>
                    <a:pt x="3319" y="1027"/>
                  </a:cubicBezTo>
                  <a:cubicBezTo>
                    <a:pt x="3319" y="1027"/>
                    <a:pt x="3138" y="1027"/>
                    <a:pt x="2845" y="1027"/>
                  </a:cubicBezTo>
                  <a:cubicBezTo>
                    <a:pt x="2845" y="891"/>
                    <a:pt x="2845" y="237"/>
                    <a:pt x="2845" y="237"/>
                  </a:cubicBezTo>
                  <a:close/>
                  <a:moveTo>
                    <a:pt x="633" y="237"/>
                  </a:moveTo>
                  <a:cubicBezTo>
                    <a:pt x="633" y="106"/>
                    <a:pt x="739" y="0"/>
                    <a:pt x="870" y="0"/>
                  </a:cubicBezTo>
                  <a:cubicBezTo>
                    <a:pt x="1001" y="0"/>
                    <a:pt x="1107" y="106"/>
                    <a:pt x="1107" y="237"/>
                  </a:cubicBezTo>
                  <a:cubicBezTo>
                    <a:pt x="1107" y="1027"/>
                    <a:pt x="1107" y="1027"/>
                    <a:pt x="1107" y="1027"/>
                  </a:cubicBezTo>
                  <a:cubicBezTo>
                    <a:pt x="1107" y="1027"/>
                    <a:pt x="847" y="1027"/>
                    <a:pt x="633" y="1027"/>
                  </a:cubicBezTo>
                  <a:cubicBezTo>
                    <a:pt x="633" y="1072"/>
                    <a:pt x="633" y="237"/>
                    <a:pt x="633" y="2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>
            <a:grpSpLocks noChangeAspect="1"/>
          </p:cNvGrpSpPr>
          <p:nvPr>
            <p:custDataLst>
              <p:tags r:id="rId8"/>
            </p:custDataLst>
          </p:nvPr>
        </p:nvGrpSpPr>
        <p:grpSpPr>
          <a:xfrm>
            <a:off x="5607850" y="3249615"/>
            <a:ext cx="1080000" cy="1080000"/>
            <a:chOff x="9283968" y="2511360"/>
            <a:chExt cx="1439232" cy="1439232"/>
          </a:xfrm>
        </p:grpSpPr>
        <p:sp>
          <p:nvSpPr>
            <p:cNvPr id="56" name="iŝļíďe"/>
            <p:cNvSpPr/>
            <p:nvPr>
              <p:custDataLst>
                <p:tags r:id="rId9"/>
              </p:custDataLst>
            </p:nvPr>
          </p:nvSpPr>
          <p:spPr bwMode="auto">
            <a:xfrm rot="2700000">
              <a:off x="9283968" y="2511360"/>
              <a:ext cx="1439232" cy="1439232"/>
            </a:xfrm>
            <a:prstGeom prst="roundRect">
              <a:avLst>
                <a:gd name="adj" fmla="val 4945"/>
              </a:avLst>
            </a:prstGeom>
            <a:solidFill>
              <a:schemeClr val="accent4">
                <a:lumMod val="50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îṥḷîḓé"/>
            <p:cNvSpPr/>
            <p:nvPr>
              <p:custDataLst>
                <p:tags r:id="rId10"/>
              </p:custDataLst>
            </p:nvPr>
          </p:nvSpPr>
          <p:spPr bwMode="auto">
            <a:xfrm>
              <a:off x="9786933" y="2995971"/>
              <a:ext cx="612698" cy="493703"/>
            </a:xfrm>
            <a:custGeom>
              <a:avLst/>
              <a:gdLst>
                <a:gd name="connsiteX0" fmla="*/ 231099 w 606884"/>
                <a:gd name="connsiteY0" fmla="*/ 337233 h 489019"/>
                <a:gd name="connsiteX1" fmla="*/ 333777 w 606884"/>
                <a:gd name="connsiteY1" fmla="*/ 337233 h 489019"/>
                <a:gd name="connsiteX2" fmla="*/ 341607 w 606884"/>
                <a:gd name="connsiteY2" fmla="*/ 345057 h 489019"/>
                <a:gd name="connsiteX3" fmla="*/ 341607 w 606884"/>
                <a:gd name="connsiteY3" fmla="*/ 351779 h 489019"/>
                <a:gd name="connsiteX4" fmla="*/ 333777 w 606884"/>
                <a:gd name="connsiteY4" fmla="*/ 359602 h 489019"/>
                <a:gd name="connsiteX5" fmla="*/ 231099 w 606884"/>
                <a:gd name="connsiteY5" fmla="*/ 359602 h 489019"/>
                <a:gd name="connsiteX6" fmla="*/ 223269 w 606884"/>
                <a:gd name="connsiteY6" fmla="*/ 351779 h 489019"/>
                <a:gd name="connsiteX7" fmla="*/ 223269 w 606884"/>
                <a:gd name="connsiteY7" fmla="*/ 345057 h 489019"/>
                <a:gd name="connsiteX8" fmla="*/ 231099 w 606884"/>
                <a:gd name="connsiteY8" fmla="*/ 337233 h 489019"/>
                <a:gd name="connsiteX9" fmla="*/ 69505 w 606884"/>
                <a:gd name="connsiteY9" fmla="*/ 168511 h 489019"/>
                <a:gd name="connsiteX10" fmla="*/ 333776 w 606884"/>
                <a:gd name="connsiteY10" fmla="*/ 168511 h 489019"/>
                <a:gd name="connsiteX11" fmla="*/ 341607 w 606884"/>
                <a:gd name="connsiteY11" fmla="*/ 176328 h 489019"/>
                <a:gd name="connsiteX12" fmla="*/ 341607 w 606884"/>
                <a:gd name="connsiteY12" fmla="*/ 184475 h 489019"/>
                <a:gd name="connsiteX13" fmla="*/ 333776 w 606884"/>
                <a:gd name="connsiteY13" fmla="*/ 192292 h 489019"/>
                <a:gd name="connsiteX14" fmla="*/ 69505 w 606884"/>
                <a:gd name="connsiteY14" fmla="*/ 192292 h 489019"/>
                <a:gd name="connsiteX15" fmla="*/ 61674 w 606884"/>
                <a:gd name="connsiteY15" fmla="*/ 184475 h 489019"/>
                <a:gd name="connsiteX16" fmla="*/ 61674 w 606884"/>
                <a:gd name="connsiteY16" fmla="*/ 176328 h 489019"/>
                <a:gd name="connsiteX17" fmla="*/ 69505 w 606884"/>
                <a:gd name="connsiteY17" fmla="*/ 168511 h 489019"/>
                <a:gd name="connsiteX18" fmla="*/ 415329 w 606884"/>
                <a:gd name="connsiteY18" fmla="*/ 148465 h 489019"/>
                <a:gd name="connsiteX19" fmla="*/ 480629 w 606884"/>
                <a:gd name="connsiteY19" fmla="*/ 199564 h 489019"/>
                <a:gd name="connsiteX20" fmla="*/ 480739 w 606884"/>
                <a:gd name="connsiteY20" fmla="*/ 202427 h 489019"/>
                <a:gd name="connsiteX21" fmla="*/ 400768 w 606884"/>
                <a:gd name="connsiteY21" fmla="*/ 296696 h 489019"/>
                <a:gd name="connsiteX22" fmla="*/ 348484 w 606884"/>
                <a:gd name="connsiteY22" fmla="*/ 317289 h 489019"/>
                <a:gd name="connsiteX23" fmla="*/ 346609 w 606884"/>
                <a:gd name="connsiteY23" fmla="*/ 317950 h 489019"/>
                <a:gd name="connsiteX24" fmla="*/ 341535 w 606884"/>
                <a:gd name="connsiteY24" fmla="*/ 324007 h 489019"/>
                <a:gd name="connsiteX25" fmla="*/ 329181 w 606884"/>
                <a:gd name="connsiteY25" fmla="*/ 324998 h 489019"/>
                <a:gd name="connsiteX26" fmla="*/ 327526 w 606884"/>
                <a:gd name="connsiteY26" fmla="*/ 313105 h 489019"/>
                <a:gd name="connsiteX27" fmla="*/ 332270 w 606884"/>
                <a:gd name="connsiteY27" fmla="*/ 306717 h 489019"/>
                <a:gd name="connsiteX28" fmla="*/ 332380 w 606884"/>
                <a:gd name="connsiteY28" fmla="*/ 304625 h 489019"/>
                <a:gd name="connsiteX29" fmla="*/ 339991 w 606884"/>
                <a:gd name="connsiteY29" fmla="*/ 249231 h 489019"/>
                <a:gd name="connsiteX30" fmla="*/ 412792 w 606884"/>
                <a:gd name="connsiteY30" fmla="*/ 148906 h 489019"/>
                <a:gd name="connsiteX31" fmla="*/ 415329 w 606884"/>
                <a:gd name="connsiteY31" fmla="*/ 148465 h 489019"/>
                <a:gd name="connsiteX32" fmla="*/ 602907 w 606884"/>
                <a:gd name="connsiteY32" fmla="*/ 111349 h 489019"/>
                <a:gd name="connsiteX33" fmla="*/ 604673 w 606884"/>
                <a:gd name="connsiteY33" fmla="*/ 125670 h 489019"/>
                <a:gd name="connsiteX34" fmla="*/ 554806 w 606884"/>
                <a:gd name="connsiteY34" fmla="*/ 189231 h 489019"/>
                <a:gd name="connsiteX35" fmla="*/ 540464 w 606884"/>
                <a:gd name="connsiteY35" fmla="*/ 190993 h 489019"/>
                <a:gd name="connsiteX36" fmla="*/ 538698 w 606884"/>
                <a:gd name="connsiteY36" fmla="*/ 176563 h 489019"/>
                <a:gd name="connsiteX37" fmla="*/ 588565 w 606884"/>
                <a:gd name="connsiteY37" fmla="*/ 113112 h 489019"/>
                <a:gd name="connsiteX38" fmla="*/ 602907 w 606884"/>
                <a:gd name="connsiteY38" fmla="*/ 111349 h 489019"/>
                <a:gd name="connsiteX39" fmla="*/ 69505 w 606884"/>
                <a:gd name="connsiteY39" fmla="*/ 96393 h 489019"/>
                <a:gd name="connsiteX40" fmla="*/ 333776 w 606884"/>
                <a:gd name="connsiteY40" fmla="*/ 96393 h 489019"/>
                <a:gd name="connsiteX41" fmla="*/ 341607 w 606884"/>
                <a:gd name="connsiteY41" fmla="*/ 104210 h 489019"/>
                <a:gd name="connsiteX42" fmla="*/ 341607 w 606884"/>
                <a:gd name="connsiteY42" fmla="*/ 112357 h 489019"/>
                <a:gd name="connsiteX43" fmla="*/ 333776 w 606884"/>
                <a:gd name="connsiteY43" fmla="*/ 120174 h 489019"/>
                <a:gd name="connsiteX44" fmla="*/ 69505 w 606884"/>
                <a:gd name="connsiteY44" fmla="*/ 120174 h 489019"/>
                <a:gd name="connsiteX45" fmla="*/ 61674 w 606884"/>
                <a:gd name="connsiteY45" fmla="*/ 112357 h 489019"/>
                <a:gd name="connsiteX46" fmla="*/ 61674 w 606884"/>
                <a:gd name="connsiteY46" fmla="*/ 104210 h 489019"/>
                <a:gd name="connsiteX47" fmla="*/ 69505 w 606884"/>
                <a:gd name="connsiteY47" fmla="*/ 96393 h 489019"/>
                <a:gd name="connsiteX48" fmla="*/ 530392 w 606884"/>
                <a:gd name="connsiteY48" fmla="*/ 8665 h 489019"/>
                <a:gd name="connsiteX49" fmla="*/ 569937 w 606884"/>
                <a:gd name="connsiteY49" fmla="*/ 18743 h 489019"/>
                <a:gd name="connsiteX50" fmla="*/ 575673 w 606884"/>
                <a:gd name="connsiteY50" fmla="*/ 94635 h 489019"/>
                <a:gd name="connsiteX51" fmla="*/ 504415 w 606884"/>
                <a:gd name="connsiteY51" fmla="*/ 185397 h 489019"/>
                <a:gd name="connsiteX52" fmla="*/ 498569 w 606884"/>
                <a:gd name="connsiteY52" fmla="*/ 185728 h 489019"/>
                <a:gd name="connsiteX53" fmla="*/ 422789 w 606884"/>
                <a:gd name="connsiteY53" fmla="*/ 126358 h 489019"/>
                <a:gd name="connsiteX54" fmla="*/ 422678 w 606884"/>
                <a:gd name="connsiteY54" fmla="*/ 123163 h 489019"/>
                <a:gd name="connsiteX55" fmla="*/ 494818 w 606884"/>
                <a:gd name="connsiteY55" fmla="*/ 31300 h 489019"/>
                <a:gd name="connsiteX56" fmla="*/ 530392 w 606884"/>
                <a:gd name="connsiteY56" fmla="*/ 8665 h 489019"/>
                <a:gd name="connsiteX57" fmla="*/ 27246 w 606884"/>
                <a:gd name="connsiteY57" fmla="*/ 0 h 489019"/>
                <a:gd name="connsiteX58" fmla="*/ 376146 w 606884"/>
                <a:gd name="connsiteY58" fmla="*/ 0 h 489019"/>
                <a:gd name="connsiteX59" fmla="*/ 403281 w 606884"/>
                <a:gd name="connsiteY59" fmla="*/ 27205 h 489019"/>
                <a:gd name="connsiteX60" fmla="*/ 403281 w 606884"/>
                <a:gd name="connsiteY60" fmla="*/ 111351 h 489019"/>
                <a:gd name="connsiteX61" fmla="*/ 398207 w 606884"/>
                <a:gd name="connsiteY61" fmla="*/ 123797 h 489019"/>
                <a:gd name="connsiteX62" fmla="*/ 380558 w 606884"/>
                <a:gd name="connsiteY62" fmla="*/ 144503 h 489019"/>
                <a:gd name="connsiteX63" fmla="*/ 374491 w 606884"/>
                <a:gd name="connsiteY63" fmla="*/ 142851 h 489019"/>
                <a:gd name="connsiteX64" fmla="*/ 374491 w 606884"/>
                <a:gd name="connsiteY64" fmla="*/ 55951 h 489019"/>
                <a:gd name="connsiteX65" fmla="*/ 347356 w 606884"/>
                <a:gd name="connsiteY65" fmla="*/ 28747 h 489019"/>
                <a:gd name="connsiteX66" fmla="*/ 56036 w 606884"/>
                <a:gd name="connsiteY66" fmla="*/ 28747 h 489019"/>
                <a:gd name="connsiteX67" fmla="*/ 28790 w 606884"/>
                <a:gd name="connsiteY67" fmla="*/ 55951 h 489019"/>
                <a:gd name="connsiteX68" fmla="*/ 28790 w 606884"/>
                <a:gd name="connsiteY68" fmla="*/ 433068 h 489019"/>
                <a:gd name="connsiteX69" fmla="*/ 56036 w 606884"/>
                <a:gd name="connsiteY69" fmla="*/ 460273 h 489019"/>
                <a:gd name="connsiteX70" fmla="*/ 347356 w 606884"/>
                <a:gd name="connsiteY70" fmla="*/ 460273 h 489019"/>
                <a:gd name="connsiteX71" fmla="*/ 374491 w 606884"/>
                <a:gd name="connsiteY71" fmla="*/ 433068 h 489019"/>
                <a:gd name="connsiteX72" fmla="*/ 374491 w 606884"/>
                <a:gd name="connsiteY72" fmla="*/ 351345 h 489019"/>
                <a:gd name="connsiteX73" fmla="*/ 380448 w 606884"/>
                <a:gd name="connsiteY73" fmla="*/ 341432 h 489019"/>
                <a:gd name="connsiteX74" fmla="*/ 397104 w 606884"/>
                <a:gd name="connsiteY74" fmla="*/ 334934 h 489019"/>
                <a:gd name="connsiteX75" fmla="*/ 403281 w 606884"/>
                <a:gd name="connsiteY75" fmla="*/ 340001 h 489019"/>
                <a:gd name="connsiteX76" fmla="*/ 403281 w 606884"/>
                <a:gd name="connsiteY76" fmla="*/ 461815 h 489019"/>
                <a:gd name="connsiteX77" fmla="*/ 376146 w 606884"/>
                <a:gd name="connsiteY77" fmla="*/ 489019 h 489019"/>
                <a:gd name="connsiteX78" fmla="*/ 27246 w 606884"/>
                <a:gd name="connsiteY78" fmla="*/ 489019 h 489019"/>
                <a:gd name="connsiteX79" fmla="*/ 0 w 606884"/>
                <a:gd name="connsiteY79" fmla="*/ 461815 h 489019"/>
                <a:gd name="connsiteX80" fmla="*/ 0 w 606884"/>
                <a:gd name="connsiteY80" fmla="*/ 27205 h 489019"/>
                <a:gd name="connsiteX81" fmla="*/ 27246 w 606884"/>
                <a:gd name="connsiteY81" fmla="*/ 0 h 48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06884" h="489019">
                  <a:moveTo>
                    <a:pt x="231099" y="337233"/>
                  </a:moveTo>
                  <a:lnTo>
                    <a:pt x="333777" y="337233"/>
                  </a:lnTo>
                  <a:cubicBezTo>
                    <a:pt x="338078" y="337233"/>
                    <a:pt x="341607" y="340759"/>
                    <a:pt x="341607" y="345057"/>
                  </a:cubicBezTo>
                  <a:lnTo>
                    <a:pt x="341607" y="351779"/>
                  </a:lnTo>
                  <a:cubicBezTo>
                    <a:pt x="341607" y="356076"/>
                    <a:pt x="338078" y="359602"/>
                    <a:pt x="333777" y="359602"/>
                  </a:cubicBezTo>
                  <a:lnTo>
                    <a:pt x="231099" y="359602"/>
                  </a:lnTo>
                  <a:cubicBezTo>
                    <a:pt x="226798" y="359602"/>
                    <a:pt x="223269" y="356076"/>
                    <a:pt x="223269" y="351779"/>
                  </a:cubicBezTo>
                  <a:lnTo>
                    <a:pt x="223269" y="345057"/>
                  </a:lnTo>
                  <a:cubicBezTo>
                    <a:pt x="223269" y="340759"/>
                    <a:pt x="226798" y="337233"/>
                    <a:pt x="231099" y="337233"/>
                  </a:cubicBezTo>
                  <a:close/>
                  <a:moveTo>
                    <a:pt x="69505" y="168511"/>
                  </a:moveTo>
                  <a:lnTo>
                    <a:pt x="333776" y="168511"/>
                  </a:lnTo>
                  <a:cubicBezTo>
                    <a:pt x="338078" y="168511"/>
                    <a:pt x="341607" y="172034"/>
                    <a:pt x="341607" y="176328"/>
                  </a:cubicBezTo>
                  <a:lnTo>
                    <a:pt x="341607" y="184475"/>
                  </a:lnTo>
                  <a:cubicBezTo>
                    <a:pt x="341607" y="188769"/>
                    <a:pt x="338078" y="192292"/>
                    <a:pt x="333776" y="192292"/>
                  </a:cubicBezTo>
                  <a:lnTo>
                    <a:pt x="69505" y="192292"/>
                  </a:lnTo>
                  <a:cubicBezTo>
                    <a:pt x="65203" y="192292"/>
                    <a:pt x="61674" y="188879"/>
                    <a:pt x="61674" y="184475"/>
                  </a:cubicBezTo>
                  <a:lnTo>
                    <a:pt x="61674" y="176328"/>
                  </a:lnTo>
                  <a:cubicBezTo>
                    <a:pt x="61674" y="172034"/>
                    <a:pt x="65203" y="168511"/>
                    <a:pt x="69505" y="168511"/>
                  </a:cubicBezTo>
                  <a:close/>
                  <a:moveTo>
                    <a:pt x="415329" y="148465"/>
                  </a:moveTo>
                  <a:cubicBezTo>
                    <a:pt x="432095" y="161570"/>
                    <a:pt x="464304" y="186789"/>
                    <a:pt x="480629" y="199564"/>
                  </a:cubicBezTo>
                  <a:cubicBezTo>
                    <a:pt x="482173" y="200775"/>
                    <a:pt x="481511" y="201656"/>
                    <a:pt x="480739" y="202427"/>
                  </a:cubicBezTo>
                  <a:cubicBezTo>
                    <a:pt x="472577" y="211898"/>
                    <a:pt x="418638" y="273900"/>
                    <a:pt x="400768" y="296696"/>
                  </a:cubicBezTo>
                  <a:cubicBezTo>
                    <a:pt x="389517" y="311012"/>
                    <a:pt x="363817" y="317840"/>
                    <a:pt x="348484" y="317289"/>
                  </a:cubicBezTo>
                  <a:cubicBezTo>
                    <a:pt x="348043" y="317289"/>
                    <a:pt x="347271" y="317179"/>
                    <a:pt x="346609" y="317950"/>
                  </a:cubicBezTo>
                  <a:cubicBezTo>
                    <a:pt x="344403" y="320703"/>
                    <a:pt x="342859" y="322465"/>
                    <a:pt x="341535" y="324007"/>
                  </a:cubicBezTo>
                  <a:cubicBezTo>
                    <a:pt x="338116" y="328412"/>
                    <a:pt x="332490" y="327421"/>
                    <a:pt x="329181" y="324998"/>
                  </a:cubicBezTo>
                  <a:cubicBezTo>
                    <a:pt x="325982" y="322576"/>
                    <a:pt x="324107" y="317400"/>
                    <a:pt x="327526" y="313105"/>
                  </a:cubicBezTo>
                  <a:cubicBezTo>
                    <a:pt x="328850" y="311453"/>
                    <a:pt x="330063" y="309581"/>
                    <a:pt x="332270" y="306717"/>
                  </a:cubicBezTo>
                  <a:cubicBezTo>
                    <a:pt x="333042" y="305726"/>
                    <a:pt x="332490" y="305065"/>
                    <a:pt x="332380" y="304625"/>
                  </a:cubicBezTo>
                  <a:cubicBezTo>
                    <a:pt x="328299" y="289758"/>
                    <a:pt x="328850" y="263437"/>
                    <a:pt x="339991" y="249231"/>
                  </a:cubicBezTo>
                  <a:cubicBezTo>
                    <a:pt x="357750" y="226545"/>
                    <a:pt x="404850" y="160028"/>
                    <a:pt x="412792" y="148906"/>
                  </a:cubicBezTo>
                  <a:cubicBezTo>
                    <a:pt x="413453" y="147915"/>
                    <a:pt x="414336" y="147694"/>
                    <a:pt x="415329" y="148465"/>
                  </a:cubicBezTo>
                  <a:close/>
                  <a:moveTo>
                    <a:pt x="602907" y="111349"/>
                  </a:moveTo>
                  <a:cubicBezTo>
                    <a:pt x="607431" y="114764"/>
                    <a:pt x="608203" y="121263"/>
                    <a:pt x="604673" y="125670"/>
                  </a:cubicBezTo>
                  <a:lnTo>
                    <a:pt x="554806" y="189231"/>
                  </a:lnTo>
                  <a:cubicBezTo>
                    <a:pt x="551386" y="193637"/>
                    <a:pt x="544877" y="194408"/>
                    <a:pt x="540464" y="190993"/>
                  </a:cubicBezTo>
                  <a:cubicBezTo>
                    <a:pt x="535940" y="187468"/>
                    <a:pt x="535168" y="181079"/>
                    <a:pt x="538698" y="176563"/>
                  </a:cubicBezTo>
                  <a:lnTo>
                    <a:pt x="588565" y="113112"/>
                  </a:lnTo>
                  <a:cubicBezTo>
                    <a:pt x="592096" y="108595"/>
                    <a:pt x="598494" y="107824"/>
                    <a:pt x="602907" y="111349"/>
                  </a:cubicBezTo>
                  <a:close/>
                  <a:moveTo>
                    <a:pt x="69505" y="96393"/>
                  </a:moveTo>
                  <a:lnTo>
                    <a:pt x="333776" y="96393"/>
                  </a:lnTo>
                  <a:cubicBezTo>
                    <a:pt x="338078" y="96393"/>
                    <a:pt x="341607" y="99916"/>
                    <a:pt x="341607" y="104210"/>
                  </a:cubicBezTo>
                  <a:lnTo>
                    <a:pt x="341607" y="112357"/>
                  </a:lnTo>
                  <a:cubicBezTo>
                    <a:pt x="341607" y="116651"/>
                    <a:pt x="338078" y="120174"/>
                    <a:pt x="333776" y="120174"/>
                  </a:cubicBezTo>
                  <a:lnTo>
                    <a:pt x="69505" y="120174"/>
                  </a:lnTo>
                  <a:cubicBezTo>
                    <a:pt x="65203" y="120174"/>
                    <a:pt x="61674" y="116651"/>
                    <a:pt x="61674" y="112357"/>
                  </a:cubicBezTo>
                  <a:lnTo>
                    <a:pt x="61674" y="104210"/>
                  </a:lnTo>
                  <a:cubicBezTo>
                    <a:pt x="61674" y="99916"/>
                    <a:pt x="65203" y="96393"/>
                    <a:pt x="69505" y="96393"/>
                  </a:cubicBezTo>
                  <a:close/>
                  <a:moveTo>
                    <a:pt x="530392" y="8665"/>
                  </a:moveTo>
                  <a:cubicBezTo>
                    <a:pt x="543712" y="6186"/>
                    <a:pt x="557693" y="9160"/>
                    <a:pt x="569937" y="18743"/>
                  </a:cubicBezTo>
                  <a:cubicBezTo>
                    <a:pt x="594425" y="37909"/>
                    <a:pt x="594866" y="70182"/>
                    <a:pt x="575673" y="94635"/>
                  </a:cubicBezTo>
                  <a:cubicBezTo>
                    <a:pt x="575673" y="94635"/>
                    <a:pt x="522505" y="162376"/>
                    <a:pt x="504415" y="185397"/>
                  </a:cubicBezTo>
                  <a:cubicBezTo>
                    <a:pt x="501988" y="188481"/>
                    <a:pt x="500775" y="187490"/>
                    <a:pt x="498569" y="185728"/>
                  </a:cubicBezTo>
                  <a:cubicBezTo>
                    <a:pt x="485553" y="175594"/>
                    <a:pt x="439665" y="139686"/>
                    <a:pt x="422789" y="126358"/>
                  </a:cubicBezTo>
                  <a:cubicBezTo>
                    <a:pt x="421134" y="125146"/>
                    <a:pt x="422678" y="123163"/>
                    <a:pt x="422678" y="123163"/>
                  </a:cubicBezTo>
                  <a:lnTo>
                    <a:pt x="494818" y="31300"/>
                  </a:lnTo>
                  <a:cubicBezTo>
                    <a:pt x="504415" y="19074"/>
                    <a:pt x="517073" y="11143"/>
                    <a:pt x="530392" y="8665"/>
                  </a:cubicBezTo>
                  <a:close/>
                  <a:moveTo>
                    <a:pt x="27246" y="0"/>
                  </a:moveTo>
                  <a:lnTo>
                    <a:pt x="376146" y="0"/>
                  </a:lnTo>
                  <a:cubicBezTo>
                    <a:pt x="391037" y="0"/>
                    <a:pt x="403281" y="12226"/>
                    <a:pt x="403281" y="27205"/>
                  </a:cubicBezTo>
                  <a:lnTo>
                    <a:pt x="403281" y="111351"/>
                  </a:lnTo>
                  <a:cubicBezTo>
                    <a:pt x="403281" y="116197"/>
                    <a:pt x="402068" y="119722"/>
                    <a:pt x="398207" y="123797"/>
                  </a:cubicBezTo>
                  <a:cubicBezTo>
                    <a:pt x="394567" y="127652"/>
                    <a:pt x="385411" y="138225"/>
                    <a:pt x="380558" y="144503"/>
                  </a:cubicBezTo>
                  <a:cubicBezTo>
                    <a:pt x="378683" y="147036"/>
                    <a:pt x="374491" y="151112"/>
                    <a:pt x="374491" y="142851"/>
                  </a:cubicBezTo>
                  <a:lnTo>
                    <a:pt x="374491" y="55951"/>
                  </a:lnTo>
                  <a:cubicBezTo>
                    <a:pt x="374491" y="40972"/>
                    <a:pt x="362247" y="28747"/>
                    <a:pt x="347356" y="28747"/>
                  </a:cubicBezTo>
                  <a:lnTo>
                    <a:pt x="56036" y="28747"/>
                  </a:lnTo>
                  <a:cubicBezTo>
                    <a:pt x="41034" y="28747"/>
                    <a:pt x="28790" y="40972"/>
                    <a:pt x="28790" y="55951"/>
                  </a:cubicBezTo>
                  <a:lnTo>
                    <a:pt x="28790" y="433068"/>
                  </a:lnTo>
                  <a:cubicBezTo>
                    <a:pt x="28790" y="448047"/>
                    <a:pt x="41034" y="460273"/>
                    <a:pt x="56036" y="460273"/>
                  </a:cubicBezTo>
                  <a:lnTo>
                    <a:pt x="347356" y="460273"/>
                  </a:lnTo>
                  <a:cubicBezTo>
                    <a:pt x="362247" y="460273"/>
                    <a:pt x="374491" y="448047"/>
                    <a:pt x="374491" y="433068"/>
                  </a:cubicBezTo>
                  <a:lnTo>
                    <a:pt x="374491" y="351345"/>
                  </a:lnTo>
                  <a:cubicBezTo>
                    <a:pt x="374491" y="342864"/>
                    <a:pt x="378462" y="341983"/>
                    <a:pt x="380448" y="341432"/>
                  </a:cubicBezTo>
                  <a:cubicBezTo>
                    <a:pt x="385742" y="339890"/>
                    <a:pt x="391368" y="337798"/>
                    <a:pt x="397104" y="334934"/>
                  </a:cubicBezTo>
                  <a:cubicBezTo>
                    <a:pt x="399200" y="333943"/>
                    <a:pt x="403281" y="332842"/>
                    <a:pt x="403281" y="340001"/>
                  </a:cubicBezTo>
                  <a:lnTo>
                    <a:pt x="403281" y="461815"/>
                  </a:lnTo>
                  <a:cubicBezTo>
                    <a:pt x="403281" y="476794"/>
                    <a:pt x="391037" y="489019"/>
                    <a:pt x="376146" y="489019"/>
                  </a:cubicBezTo>
                  <a:lnTo>
                    <a:pt x="27246" y="489019"/>
                  </a:lnTo>
                  <a:cubicBezTo>
                    <a:pt x="12244" y="489019"/>
                    <a:pt x="0" y="476794"/>
                    <a:pt x="0" y="461815"/>
                  </a:cubicBezTo>
                  <a:lnTo>
                    <a:pt x="0" y="27205"/>
                  </a:lnTo>
                  <a:cubicBezTo>
                    <a:pt x="0" y="12226"/>
                    <a:pt x="12244" y="0"/>
                    <a:pt x="272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4" name="íśḻíḋe"/>
          <p:cNvSpPr txBox="1"/>
          <p:nvPr>
            <p:custDataLst>
              <p:tags r:id="rId11"/>
            </p:custDataLst>
          </p:nvPr>
        </p:nvSpPr>
        <p:spPr>
          <a:xfrm>
            <a:off x="926272" y="4850837"/>
            <a:ext cx="1415772" cy="756132"/>
          </a:xfrm>
          <a:prstGeom prst="rect">
            <a:avLst/>
          </a:prstGeom>
          <a:noFill/>
        </p:spPr>
        <p:txBody>
          <a:bodyPr wrap="none" anchor="b" anchorCtr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altLang="zh-CN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îšḷíḑê"/>
          <p:cNvSpPr txBox="1"/>
          <p:nvPr>
            <p:custDataLst>
              <p:tags r:id="rId12"/>
            </p:custDataLst>
          </p:nvPr>
        </p:nvSpPr>
        <p:spPr>
          <a:xfrm>
            <a:off x="5422704" y="4850504"/>
            <a:ext cx="1415772" cy="766869"/>
          </a:xfrm>
          <a:prstGeom prst="rect">
            <a:avLst/>
          </a:prstGeom>
          <a:noFill/>
        </p:spPr>
        <p:txBody>
          <a:bodyPr wrap="none" anchor="b" anchorCtr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altLang="zh-CN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</a:t>
            </a:r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成果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íśḷiḋe"/>
          <p:cNvSpPr txBox="1"/>
          <p:nvPr>
            <p:custDataLst>
              <p:tags r:id="rId13"/>
            </p:custDataLst>
          </p:nvPr>
        </p:nvSpPr>
        <p:spPr>
          <a:xfrm>
            <a:off x="7718343" y="4850505"/>
            <a:ext cx="1415772" cy="766866"/>
          </a:xfrm>
          <a:prstGeom prst="rect">
            <a:avLst/>
          </a:prstGeom>
          <a:noFill/>
        </p:spPr>
        <p:txBody>
          <a:bodyPr wrap="none" anchor="b" anchorCtr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en-US" altLang="zh-CN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未来</a:t>
            </a:r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计划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í$ḻïḑé"/>
          <p:cNvSpPr/>
          <p:nvPr/>
        </p:nvSpPr>
        <p:spPr>
          <a:xfrm>
            <a:off x="5028957" y="923071"/>
            <a:ext cx="2167581" cy="107721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/>
            <a:r>
              <a:rPr lang="zh-CN" altLang="en-US" sz="4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目录</a:t>
            </a:r>
            <a:br>
              <a:rPr lang="zh-CN" altLang="en-US" sz="4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4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CONTENT</a:t>
            </a:r>
            <a:endParaRPr lang="en-US" altLang="zh-CN" sz="4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4" name="组合 63"/>
          <p:cNvGrpSpPr>
            <a:grpSpLocks noChangeAspect="1"/>
          </p:cNvGrpSpPr>
          <p:nvPr>
            <p:custDataLst>
              <p:tags r:id="rId14"/>
            </p:custDataLst>
          </p:nvPr>
        </p:nvGrpSpPr>
        <p:grpSpPr>
          <a:xfrm>
            <a:off x="10209134" y="3248980"/>
            <a:ext cx="1080000" cy="1080000"/>
            <a:chOff x="9283968" y="2511360"/>
            <a:chExt cx="1439232" cy="1439232"/>
          </a:xfrm>
        </p:grpSpPr>
        <p:sp>
          <p:nvSpPr>
            <p:cNvPr id="65" name="iŝļíďe"/>
            <p:cNvSpPr/>
            <p:nvPr>
              <p:custDataLst>
                <p:tags r:id="rId15"/>
              </p:custDataLst>
            </p:nvPr>
          </p:nvSpPr>
          <p:spPr bwMode="auto">
            <a:xfrm rot="2700000">
              <a:off x="9283968" y="2511360"/>
              <a:ext cx="1439232" cy="1439232"/>
            </a:xfrm>
            <a:prstGeom prst="roundRect">
              <a:avLst>
                <a:gd name="adj" fmla="val 4945"/>
              </a:avLst>
            </a:prstGeom>
            <a:solidFill>
              <a:schemeClr val="accent4">
                <a:lumMod val="50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îṥḷîḓé"/>
            <p:cNvSpPr/>
            <p:nvPr>
              <p:custDataLst>
                <p:tags r:id="rId16"/>
              </p:custDataLst>
            </p:nvPr>
          </p:nvSpPr>
          <p:spPr bwMode="auto">
            <a:xfrm>
              <a:off x="9697235" y="2925076"/>
              <a:ext cx="612698" cy="611797"/>
            </a:xfrm>
            <a:custGeom>
              <a:avLst/>
              <a:gdLst>
                <a:gd name="connsiteX0" fmla="*/ 153479 w 606962"/>
                <a:gd name="connsiteY0" fmla="*/ 534164 h 606070"/>
                <a:gd name="connsiteX1" fmla="*/ 181141 w 606962"/>
                <a:gd name="connsiteY1" fmla="*/ 561826 h 606070"/>
                <a:gd name="connsiteX2" fmla="*/ 136897 w 606962"/>
                <a:gd name="connsiteY2" fmla="*/ 606070 h 606070"/>
                <a:gd name="connsiteX3" fmla="*/ 109235 w 606962"/>
                <a:gd name="connsiteY3" fmla="*/ 578409 h 606070"/>
                <a:gd name="connsiteX4" fmla="*/ 97945 w 606962"/>
                <a:gd name="connsiteY4" fmla="*/ 478629 h 606070"/>
                <a:gd name="connsiteX5" fmla="*/ 125607 w 606962"/>
                <a:gd name="connsiteY5" fmla="*/ 506291 h 606070"/>
                <a:gd name="connsiteX6" fmla="*/ 60193 w 606962"/>
                <a:gd name="connsiteY6" fmla="*/ 571564 h 606070"/>
                <a:gd name="connsiteX7" fmla="*/ 32672 w 606962"/>
                <a:gd name="connsiteY7" fmla="*/ 543973 h 606070"/>
                <a:gd name="connsiteX8" fmla="*/ 44315 w 606962"/>
                <a:gd name="connsiteY8" fmla="*/ 425140 h 606070"/>
                <a:gd name="connsiteX9" fmla="*/ 71977 w 606962"/>
                <a:gd name="connsiteY9" fmla="*/ 452802 h 606070"/>
                <a:gd name="connsiteX10" fmla="*/ 27662 w 606962"/>
                <a:gd name="connsiteY10" fmla="*/ 496976 h 606070"/>
                <a:gd name="connsiteX11" fmla="*/ 0 w 606962"/>
                <a:gd name="connsiteY11" fmla="*/ 469385 h 606070"/>
                <a:gd name="connsiteX12" fmla="*/ 493464 w 606962"/>
                <a:gd name="connsiteY12" fmla="*/ 347448 h 606070"/>
                <a:gd name="connsiteX13" fmla="*/ 488087 w 606962"/>
                <a:gd name="connsiteY13" fmla="*/ 458725 h 606070"/>
                <a:gd name="connsiteX14" fmla="*/ 370469 w 606962"/>
                <a:gd name="connsiteY14" fmla="*/ 576151 h 606070"/>
                <a:gd name="connsiteX15" fmla="*/ 344853 w 606962"/>
                <a:gd name="connsiteY15" fmla="*/ 495817 h 606070"/>
                <a:gd name="connsiteX16" fmla="*/ 104815 w 606962"/>
                <a:gd name="connsiteY16" fmla="*/ 344413 h 606070"/>
                <a:gd name="connsiteX17" fmla="*/ 262009 w 606962"/>
                <a:gd name="connsiteY17" fmla="*/ 501380 h 606070"/>
                <a:gd name="connsiteX18" fmla="*/ 204430 w 606962"/>
                <a:gd name="connsiteY18" fmla="*/ 538962 h 606070"/>
                <a:gd name="connsiteX19" fmla="*/ 67178 w 606962"/>
                <a:gd name="connsiteY19" fmla="*/ 402007 h 606070"/>
                <a:gd name="connsiteX20" fmla="*/ 258975 w 606962"/>
                <a:gd name="connsiteY20" fmla="*/ 113312 h 606070"/>
                <a:gd name="connsiteX21" fmla="*/ 110378 w 606962"/>
                <a:gd name="connsiteY21" fmla="*/ 261711 h 606070"/>
                <a:gd name="connsiteX22" fmla="*/ 29920 w 606962"/>
                <a:gd name="connsiteY22" fmla="*/ 236132 h 606070"/>
                <a:gd name="connsiteX23" fmla="*/ 147527 w 606962"/>
                <a:gd name="connsiteY23" fmla="*/ 118682 h 606070"/>
                <a:gd name="connsiteX24" fmla="*/ 475752 w 606962"/>
                <a:gd name="connsiteY24" fmla="*/ 111477 h 606070"/>
                <a:gd name="connsiteX25" fmla="*/ 495299 w 606962"/>
                <a:gd name="connsiteY25" fmla="*/ 130989 h 606070"/>
                <a:gd name="connsiteX26" fmla="*/ 475752 w 606962"/>
                <a:gd name="connsiteY26" fmla="*/ 150501 h 606070"/>
                <a:gd name="connsiteX27" fmla="*/ 456205 w 606962"/>
                <a:gd name="connsiteY27" fmla="*/ 130989 h 606070"/>
                <a:gd name="connsiteX28" fmla="*/ 475752 w 606962"/>
                <a:gd name="connsiteY28" fmla="*/ 111477 h 606070"/>
                <a:gd name="connsiteX29" fmla="*/ 475759 w 606962"/>
                <a:gd name="connsiteY29" fmla="*/ 72470 h 606070"/>
                <a:gd name="connsiteX30" fmla="*/ 434302 w 606962"/>
                <a:gd name="connsiteY30" fmla="*/ 89602 h 606070"/>
                <a:gd name="connsiteX31" fmla="*/ 434302 w 606962"/>
                <a:gd name="connsiteY31" fmla="*/ 172481 h 606070"/>
                <a:gd name="connsiteX32" fmla="*/ 517217 w 606962"/>
                <a:gd name="connsiteY32" fmla="*/ 172481 h 606070"/>
                <a:gd name="connsiteX33" fmla="*/ 517217 w 606962"/>
                <a:gd name="connsiteY33" fmla="*/ 89602 h 606070"/>
                <a:gd name="connsiteX34" fmla="*/ 475759 w 606962"/>
                <a:gd name="connsiteY34" fmla="*/ 72470 h 606070"/>
                <a:gd name="connsiteX35" fmla="*/ 533755 w 606962"/>
                <a:gd name="connsiteY35" fmla="*/ 655 h 606070"/>
                <a:gd name="connsiteX36" fmla="*/ 593092 w 606962"/>
                <a:gd name="connsiteY36" fmla="*/ 13849 h 606070"/>
                <a:gd name="connsiteX37" fmla="*/ 543910 w 606962"/>
                <a:gd name="connsiteY37" fmla="*/ 241889 h 606070"/>
                <a:gd name="connsiteX38" fmla="*/ 300641 w 606962"/>
                <a:gd name="connsiteY38" fmla="*/ 484768 h 606070"/>
                <a:gd name="connsiteX39" fmla="*/ 121514 w 606962"/>
                <a:gd name="connsiteY39" fmla="*/ 305830 h 606070"/>
                <a:gd name="connsiteX40" fmla="*/ 364783 w 606962"/>
                <a:gd name="connsiteY40" fmla="*/ 62952 h 606070"/>
                <a:gd name="connsiteX41" fmla="*/ 533755 w 606962"/>
                <a:gd name="connsiteY41" fmla="*/ 655 h 60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06962" h="606070">
                  <a:moveTo>
                    <a:pt x="153479" y="534164"/>
                  </a:moveTo>
                  <a:lnTo>
                    <a:pt x="181141" y="561826"/>
                  </a:lnTo>
                  <a:lnTo>
                    <a:pt x="136897" y="606070"/>
                  </a:lnTo>
                  <a:lnTo>
                    <a:pt x="109235" y="578409"/>
                  </a:lnTo>
                  <a:close/>
                  <a:moveTo>
                    <a:pt x="97945" y="478629"/>
                  </a:moveTo>
                  <a:lnTo>
                    <a:pt x="125607" y="506291"/>
                  </a:lnTo>
                  <a:lnTo>
                    <a:pt x="60193" y="571564"/>
                  </a:lnTo>
                  <a:lnTo>
                    <a:pt x="32672" y="543973"/>
                  </a:lnTo>
                  <a:close/>
                  <a:moveTo>
                    <a:pt x="44315" y="425140"/>
                  </a:moveTo>
                  <a:lnTo>
                    <a:pt x="71977" y="452802"/>
                  </a:lnTo>
                  <a:lnTo>
                    <a:pt x="27662" y="496976"/>
                  </a:lnTo>
                  <a:lnTo>
                    <a:pt x="0" y="469385"/>
                  </a:lnTo>
                  <a:close/>
                  <a:moveTo>
                    <a:pt x="493464" y="347448"/>
                  </a:moveTo>
                  <a:lnTo>
                    <a:pt x="488087" y="458725"/>
                  </a:lnTo>
                  <a:lnTo>
                    <a:pt x="370469" y="576151"/>
                  </a:lnTo>
                  <a:lnTo>
                    <a:pt x="344853" y="495817"/>
                  </a:lnTo>
                  <a:close/>
                  <a:moveTo>
                    <a:pt x="104815" y="344413"/>
                  </a:moveTo>
                  <a:lnTo>
                    <a:pt x="262009" y="501380"/>
                  </a:lnTo>
                  <a:lnTo>
                    <a:pt x="204430" y="538962"/>
                  </a:lnTo>
                  <a:lnTo>
                    <a:pt x="67178" y="402007"/>
                  </a:lnTo>
                  <a:close/>
                  <a:moveTo>
                    <a:pt x="258975" y="113312"/>
                  </a:moveTo>
                  <a:lnTo>
                    <a:pt x="110378" y="261711"/>
                  </a:lnTo>
                  <a:lnTo>
                    <a:pt x="29920" y="236132"/>
                  </a:lnTo>
                  <a:lnTo>
                    <a:pt x="147527" y="118682"/>
                  </a:lnTo>
                  <a:close/>
                  <a:moveTo>
                    <a:pt x="475752" y="111477"/>
                  </a:moveTo>
                  <a:cubicBezTo>
                    <a:pt x="486548" y="111477"/>
                    <a:pt x="495299" y="120213"/>
                    <a:pt x="495299" y="130989"/>
                  </a:cubicBezTo>
                  <a:cubicBezTo>
                    <a:pt x="495299" y="141765"/>
                    <a:pt x="486548" y="150501"/>
                    <a:pt x="475752" y="150501"/>
                  </a:cubicBezTo>
                  <a:cubicBezTo>
                    <a:pt x="464956" y="150501"/>
                    <a:pt x="456205" y="141765"/>
                    <a:pt x="456205" y="130989"/>
                  </a:cubicBezTo>
                  <a:cubicBezTo>
                    <a:pt x="456205" y="120213"/>
                    <a:pt x="464956" y="111477"/>
                    <a:pt x="475752" y="111477"/>
                  </a:cubicBezTo>
                  <a:close/>
                  <a:moveTo>
                    <a:pt x="475759" y="72470"/>
                  </a:moveTo>
                  <a:cubicBezTo>
                    <a:pt x="460751" y="72470"/>
                    <a:pt x="445742" y="78180"/>
                    <a:pt x="434302" y="89602"/>
                  </a:cubicBezTo>
                  <a:cubicBezTo>
                    <a:pt x="411325" y="112445"/>
                    <a:pt x="411325" y="149541"/>
                    <a:pt x="434302" y="172481"/>
                  </a:cubicBezTo>
                  <a:cubicBezTo>
                    <a:pt x="457182" y="195324"/>
                    <a:pt x="494337" y="195324"/>
                    <a:pt x="517217" y="172481"/>
                  </a:cubicBezTo>
                  <a:cubicBezTo>
                    <a:pt x="540097" y="149541"/>
                    <a:pt x="540097" y="112445"/>
                    <a:pt x="517217" y="89602"/>
                  </a:cubicBezTo>
                  <a:cubicBezTo>
                    <a:pt x="505777" y="78180"/>
                    <a:pt x="490768" y="72470"/>
                    <a:pt x="475759" y="72470"/>
                  </a:cubicBezTo>
                  <a:close/>
                  <a:moveTo>
                    <a:pt x="533755" y="655"/>
                  </a:moveTo>
                  <a:cubicBezTo>
                    <a:pt x="553932" y="2226"/>
                    <a:pt x="573928" y="6625"/>
                    <a:pt x="593092" y="13849"/>
                  </a:cubicBezTo>
                  <a:cubicBezTo>
                    <a:pt x="622034" y="90383"/>
                    <a:pt x="605705" y="180193"/>
                    <a:pt x="543910" y="241889"/>
                  </a:cubicBezTo>
                  <a:lnTo>
                    <a:pt x="300641" y="484768"/>
                  </a:lnTo>
                  <a:lnTo>
                    <a:pt x="121514" y="305830"/>
                  </a:lnTo>
                  <a:lnTo>
                    <a:pt x="364783" y="62952"/>
                  </a:lnTo>
                  <a:cubicBezTo>
                    <a:pt x="411056" y="16680"/>
                    <a:pt x="473224" y="-4059"/>
                    <a:pt x="533755" y="6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3" name="íṧľïḑé"/>
          <p:cNvSpPr txBox="1"/>
          <p:nvPr>
            <p:custDataLst>
              <p:tags r:id="rId17"/>
            </p:custDataLst>
          </p:nvPr>
        </p:nvSpPr>
        <p:spPr>
          <a:xfrm>
            <a:off x="10013196" y="4850505"/>
            <a:ext cx="1415772" cy="766866"/>
          </a:xfrm>
          <a:prstGeom prst="rect">
            <a:avLst/>
          </a:prstGeom>
          <a:noFill/>
        </p:spPr>
        <p:txBody>
          <a:bodyPr wrap="none" anchor="b" anchorCtr="1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en-US" altLang="zh-CN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创新特色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>
            <p:custDataLst>
              <p:tags r:id="rId18"/>
            </p:custDataLst>
          </p:nvPr>
        </p:nvGrpSpPr>
        <p:grpSpPr>
          <a:xfrm>
            <a:off x="3330776" y="3248980"/>
            <a:ext cx="1080000" cy="1080000"/>
            <a:chOff x="6678912" y="2511360"/>
            <a:chExt cx="1439232" cy="1439232"/>
          </a:xfrm>
        </p:grpSpPr>
        <p:sp>
          <p:nvSpPr>
            <p:cNvPr id="3" name="îşḻíḑe"/>
            <p:cNvSpPr/>
            <p:nvPr>
              <p:custDataLst>
                <p:tags r:id="rId19"/>
              </p:custDataLst>
            </p:nvPr>
          </p:nvSpPr>
          <p:spPr bwMode="auto">
            <a:xfrm rot="2700000">
              <a:off x="6678912" y="2511360"/>
              <a:ext cx="1439232" cy="1439232"/>
            </a:xfrm>
            <a:prstGeom prst="roundRect">
              <a:avLst>
                <a:gd name="adj" fmla="val 4945"/>
              </a:avLst>
            </a:prstGeom>
            <a:solidFill>
              <a:schemeClr val="accent4">
                <a:lumMod val="50000"/>
              </a:schemeClr>
            </a:solidFill>
            <a:ln w="19050">
              <a:solidFill>
                <a:schemeClr val="accent4">
                  <a:lumMod val="50000"/>
                </a:schemeClr>
              </a:solidFill>
              <a:rou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íSḷíḋe"/>
            <p:cNvSpPr/>
            <p:nvPr>
              <p:custDataLst>
                <p:tags r:id="rId20"/>
              </p:custDataLst>
            </p:nvPr>
          </p:nvSpPr>
          <p:spPr bwMode="auto">
            <a:xfrm>
              <a:off x="7092179" y="2971812"/>
              <a:ext cx="612698" cy="518326"/>
            </a:xfrm>
            <a:custGeom>
              <a:avLst/>
              <a:gdLst>
                <a:gd name="connsiteX0" fmla="*/ 248836 w 605747"/>
                <a:gd name="connsiteY0" fmla="*/ 407710 h 512446"/>
                <a:gd name="connsiteX1" fmla="*/ 243880 w 605747"/>
                <a:gd name="connsiteY1" fmla="*/ 411730 h 512446"/>
                <a:gd name="connsiteX2" fmla="*/ 233866 w 605747"/>
                <a:gd name="connsiteY2" fmla="*/ 467088 h 512446"/>
                <a:gd name="connsiteX3" fmla="*/ 235002 w 605747"/>
                <a:gd name="connsiteY3" fmla="*/ 471211 h 512446"/>
                <a:gd name="connsiteX4" fmla="*/ 238822 w 605747"/>
                <a:gd name="connsiteY4" fmla="*/ 472964 h 512446"/>
                <a:gd name="connsiteX5" fmla="*/ 366946 w 605747"/>
                <a:gd name="connsiteY5" fmla="*/ 472964 h 512446"/>
                <a:gd name="connsiteX6" fmla="*/ 371902 w 605747"/>
                <a:gd name="connsiteY6" fmla="*/ 468015 h 512446"/>
                <a:gd name="connsiteX7" fmla="*/ 371695 w 605747"/>
                <a:gd name="connsiteY7" fmla="*/ 466675 h 512446"/>
                <a:gd name="connsiteX8" fmla="*/ 361887 w 605747"/>
                <a:gd name="connsiteY8" fmla="*/ 411730 h 512446"/>
                <a:gd name="connsiteX9" fmla="*/ 356932 w 605747"/>
                <a:gd name="connsiteY9" fmla="*/ 407710 h 512446"/>
                <a:gd name="connsiteX10" fmla="*/ 206831 w 605747"/>
                <a:gd name="connsiteY10" fmla="*/ 178107 h 512446"/>
                <a:gd name="connsiteX11" fmla="*/ 206831 w 605747"/>
                <a:gd name="connsiteY11" fmla="*/ 181097 h 512446"/>
                <a:gd name="connsiteX12" fmla="*/ 211372 w 605747"/>
                <a:gd name="connsiteY12" fmla="*/ 212962 h 512446"/>
                <a:gd name="connsiteX13" fmla="*/ 209824 w 605747"/>
                <a:gd name="connsiteY13" fmla="*/ 217499 h 512446"/>
                <a:gd name="connsiteX14" fmla="*/ 213952 w 605747"/>
                <a:gd name="connsiteY14" fmla="*/ 270090 h 512446"/>
                <a:gd name="connsiteX15" fmla="*/ 239547 w 605747"/>
                <a:gd name="connsiteY15" fmla="*/ 279062 h 512446"/>
                <a:gd name="connsiteX16" fmla="*/ 266587 w 605747"/>
                <a:gd name="connsiteY16" fmla="*/ 274215 h 512446"/>
                <a:gd name="connsiteX17" fmla="*/ 298787 w 605747"/>
                <a:gd name="connsiteY17" fmla="*/ 281227 h 512446"/>
                <a:gd name="connsiteX18" fmla="*/ 239547 w 605747"/>
                <a:gd name="connsiteY18" fmla="*/ 298139 h 512446"/>
                <a:gd name="connsiteX19" fmla="*/ 200432 w 605747"/>
                <a:gd name="connsiteY19" fmla="*/ 283599 h 512446"/>
                <a:gd name="connsiteX20" fmla="*/ 191660 w 605747"/>
                <a:gd name="connsiteY20" fmla="*/ 211518 h 512446"/>
                <a:gd name="connsiteX21" fmla="*/ 206831 w 605747"/>
                <a:gd name="connsiteY21" fmla="*/ 178107 h 512446"/>
                <a:gd name="connsiteX22" fmla="*/ 304170 w 605747"/>
                <a:gd name="connsiteY22" fmla="*/ 123656 h 512446"/>
                <a:gd name="connsiteX23" fmla="*/ 266386 w 605747"/>
                <a:gd name="connsiteY23" fmla="*/ 137985 h 512446"/>
                <a:gd name="connsiteX24" fmla="*/ 251829 w 605747"/>
                <a:gd name="connsiteY24" fmla="*/ 162727 h 512446"/>
                <a:gd name="connsiteX25" fmla="*/ 354344 w 605747"/>
                <a:gd name="connsiteY25" fmla="*/ 162727 h 512446"/>
                <a:gd name="connsiteX26" fmla="*/ 304170 w 605747"/>
                <a:gd name="connsiteY26" fmla="*/ 123656 h 512446"/>
                <a:gd name="connsiteX27" fmla="*/ 304170 w 605747"/>
                <a:gd name="connsiteY27" fmla="*/ 92935 h 512446"/>
                <a:gd name="connsiteX28" fmla="*/ 363635 w 605747"/>
                <a:gd name="connsiteY28" fmla="*/ 117573 h 512446"/>
                <a:gd name="connsiteX29" fmla="*/ 387173 w 605747"/>
                <a:gd name="connsiteY29" fmla="*/ 179324 h 512446"/>
                <a:gd name="connsiteX30" fmla="*/ 383147 w 605747"/>
                <a:gd name="connsiteY30" fmla="*/ 189427 h 512446"/>
                <a:gd name="connsiteX31" fmla="*/ 373133 w 605747"/>
                <a:gd name="connsiteY31" fmla="*/ 193551 h 512446"/>
                <a:gd name="connsiteX32" fmla="*/ 250384 w 605747"/>
                <a:gd name="connsiteY32" fmla="*/ 193551 h 512446"/>
                <a:gd name="connsiteX33" fmla="*/ 264837 w 605747"/>
                <a:gd name="connsiteY33" fmla="*/ 223034 h 512446"/>
                <a:gd name="connsiteX34" fmla="*/ 304170 w 605747"/>
                <a:gd name="connsiteY34" fmla="*/ 238807 h 512446"/>
                <a:gd name="connsiteX35" fmla="*/ 347840 w 605747"/>
                <a:gd name="connsiteY35" fmla="*/ 221900 h 512446"/>
                <a:gd name="connsiteX36" fmla="*/ 357854 w 605747"/>
                <a:gd name="connsiteY36" fmla="*/ 217468 h 512446"/>
                <a:gd name="connsiteX37" fmla="*/ 367971 w 605747"/>
                <a:gd name="connsiteY37" fmla="*/ 221591 h 512446"/>
                <a:gd name="connsiteX38" fmla="*/ 369829 w 605747"/>
                <a:gd name="connsiteY38" fmla="*/ 223447 h 512446"/>
                <a:gd name="connsiteX39" fmla="*/ 370035 w 605747"/>
                <a:gd name="connsiteY39" fmla="*/ 243137 h 512446"/>
                <a:gd name="connsiteX40" fmla="*/ 304170 w 605747"/>
                <a:gd name="connsiteY40" fmla="*/ 269631 h 512446"/>
                <a:gd name="connsiteX41" fmla="*/ 242641 w 605747"/>
                <a:gd name="connsiteY41" fmla="*/ 244271 h 512446"/>
                <a:gd name="connsiteX42" fmla="*/ 218484 w 605747"/>
                <a:gd name="connsiteY42" fmla="*/ 181077 h 512446"/>
                <a:gd name="connsiteX43" fmla="*/ 242745 w 605747"/>
                <a:gd name="connsiteY43" fmla="*/ 118192 h 512446"/>
                <a:gd name="connsiteX44" fmla="*/ 304170 w 605747"/>
                <a:gd name="connsiteY44" fmla="*/ 92935 h 512446"/>
                <a:gd name="connsiteX45" fmla="*/ 366216 w 605747"/>
                <a:gd name="connsiteY45" fmla="*/ 64497 h 512446"/>
                <a:gd name="connsiteX46" fmla="*/ 405329 w 605747"/>
                <a:gd name="connsiteY46" fmla="*/ 78929 h 512446"/>
                <a:gd name="connsiteX47" fmla="*/ 413998 w 605747"/>
                <a:gd name="connsiteY47" fmla="*/ 150987 h 512446"/>
                <a:gd name="connsiteX48" fmla="*/ 398105 w 605747"/>
                <a:gd name="connsiteY48" fmla="*/ 185728 h 512446"/>
                <a:gd name="connsiteX49" fmla="*/ 398931 w 605747"/>
                <a:gd name="connsiteY49" fmla="*/ 179130 h 512446"/>
                <a:gd name="connsiteX50" fmla="*/ 394493 w 605747"/>
                <a:gd name="connsiteY50" fmla="*/ 149132 h 512446"/>
                <a:gd name="connsiteX51" fmla="*/ 395835 w 605747"/>
                <a:gd name="connsiteY51" fmla="*/ 145111 h 512446"/>
                <a:gd name="connsiteX52" fmla="*/ 391810 w 605747"/>
                <a:gd name="connsiteY52" fmla="*/ 92434 h 512446"/>
                <a:gd name="connsiteX53" fmla="*/ 366216 w 605747"/>
                <a:gd name="connsiteY53" fmla="*/ 83568 h 512446"/>
                <a:gd name="connsiteX54" fmla="*/ 340313 w 605747"/>
                <a:gd name="connsiteY54" fmla="*/ 88001 h 512446"/>
                <a:gd name="connsiteX55" fmla="*/ 307185 w 605747"/>
                <a:gd name="connsiteY55" fmla="*/ 81300 h 512446"/>
                <a:gd name="connsiteX56" fmla="*/ 366216 w 605747"/>
                <a:gd name="connsiteY56" fmla="*/ 64497 h 512446"/>
                <a:gd name="connsiteX57" fmla="*/ 94488 w 605747"/>
                <a:gd name="connsiteY57" fmla="*/ 49173 h 512446"/>
                <a:gd name="connsiteX58" fmla="*/ 87261 w 605747"/>
                <a:gd name="connsiteY58" fmla="*/ 56286 h 512446"/>
                <a:gd name="connsiteX59" fmla="*/ 87261 w 605747"/>
                <a:gd name="connsiteY59" fmla="*/ 304004 h 512446"/>
                <a:gd name="connsiteX60" fmla="*/ 91494 w 605747"/>
                <a:gd name="connsiteY60" fmla="*/ 310498 h 512446"/>
                <a:gd name="connsiteX61" fmla="*/ 514170 w 605747"/>
                <a:gd name="connsiteY61" fmla="*/ 310498 h 512446"/>
                <a:gd name="connsiteX62" fmla="*/ 518403 w 605747"/>
                <a:gd name="connsiteY62" fmla="*/ 304004 h 512446"/>
                <a:gd name="connsiteX63" fmla="*/ 518403 w 605747"/>
                <a:gd name="connsiteY63" fmla="*/ 56286 h 512446"/>
                <a:gd name="connsiteX64" fmla="*/ 511280 w 605747"/>
                <a:gd name="connsiteY64" fmla="*/ 49173 h 512446"/>
                <a:gd name="connsiteX65" fmla="*/ 94488 w 605747"/>
                <a:gd name="connsiteY65" fmla="*/ 0 h 512446"/>
                <a:gd name="connsiteX66" fmla="*/ 511280 w 605747"/>
                <a:gd name="connsiteY66" fmla="*/ 0 h 512446"/>
                <a:gd name="connsiteX67" fmla="*/ 567650 w 605747"/>
                <a:gd name="connsiteY67" fmla="*/ 56286 h 512446"/>
                <a:gd name="connsiteX68" fmla="*/ 567650 w 605747"/>
                <a:gd name="connsiteY68" fmla="*/ 304004 h 512446"/>
                <a:gd name="connsiteX69" fmla="*/ 564347 w 605747"/>
                <a:gd name="connsiteY69" fmla="*/ 323075 h 512446"/>
                <a:gd name="connsiteX70" fmla="*/ 567031 w 605747"/>
                <a:gd name="connsiteY70" fmla="*/ 329569 h 512446"/>
                <a:gd name="connsiteX71" fmla="*/ 604611 w 605747"/>
                <a:gd name="connsiteY71" fmla="*/ 479870 h 512446"/>
                <a:gd name="connsiteX72" fmla="*/ 605747 w 605747"/>
                <a:gd name="connsiteY72" fmla="*/ 487190 h 512446"/>
                <a:gd name="connsiteX73" fmla="*/ 580452 w 605747"/>
                <a:gd name="connsiteY73" fmla="*/ 512446 h 512446"/>
                <a:gd name="connsiteX74" fmla="*/ 25315 w 605747"/>
                <a:gd name="connsiteY74" fmla="*/ 512446 h 512446"/>
                <a:gd name="connsiteX75" fmla="*/ 5389 w 605747"/>
                <a:gd name="connsiteY75" fmla="*/ 502756 h 512446"/>
                <a:gd name="connsiteX76" fmla="*/ 743 w 605747"/>
                <a:gd name="connsiteY76" fmla="*/ 481108 h 512446"/>
                <a:gd name="connsiteX77" fmla="*/ 38737 w 605747"/>
                <a:gd name="connsiteY77" fmla="*/ 329569 h 512446"/>
                <a:gd name="connsiteX78" fmla="*/ 41421 w 605747"/>
                <a:gd name="connsiteY78" fmla="*/ 323075 h 512446"/>
                <a:gd name="connsiteX79" fmla="*/ 38014 w 605747"/>
                <a:gd name="connsiteY79" fmla="*/ 304004 h 512446"/>
                <a:gd name="connsiteX80" fmla="*/ 38014 w 605747"/>
                <a:gd name="connsiteY80" fmla="*/ 56286 h 512446"/>
                <a:gd name="connsiteX81" fmla="*/ 94488 w 605747"/>
                <a:gd name="connsiteY81" fmla="*/ 0 h 5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05747" h="512446">
                  <a:moveTo>
                    <a:pt x="248836" y="407710"/>
                  </a:moveTo>
                  <a:cubicBezTo>
                    <a:pt x="246358" y="407710"/>
                    <a:pt x="244293" y="409359"/>
                    <a:pt x="243880" y="411730"/>
                  </a:cubicBezTo>
                  <a:lnTo>
                    <a:pt x="233866" y="467088"/>
                  </a:lnTo>
                  <a:cubicBezTo>
                    <a:pt x="233659" y="468531"/>
                    <a:pt x="234072" y="470077"/>
                    <a:pt x="235002" y="471211"/>
                  </a:cubicBezTo>
                  <a:cubicBezTo>
                    <a:pt x="235931" y="472345"/>
                    <a:pt x="237273" y="472964"/>
                    <a:pt x="238822" y="472964"/>
                  </a:cubicBezTo>
                  <a:lnTo>
                    <a:pt x="366946" y="472964"/>
                  </a:lnTo>
                  <a:cubicBezTo>
                    <a:pt x="369734" y="472964"/>
                    <a:pt x="371902" y="470696"/>
                    <a:pt x="371902" y="468015"/>
                  </a:cubicBezTo>
                  <a:cubicBezTo>
                    <a:pt x="371902" y="467500"/>
                    <a:pt x="371902" y="467088"/>
                    <a:pt x="371695" y="466675"/>
                  </a:cubicBezTo>
                  <a:lnTo>
                    <a:pt x="361887" y="411730"/>
                  </a:lnTo>
                  <a:cubicBezTo>
                    <a:pt x="361371" y="409359"/>
                    <a:pt x="359306" y="407710"/>
                    <a:pt x="356932" y="407710"/>
                  </a:cubicBezTo>
                  <a:close/>
                  <a:moveTo>
                    <a:pt x="206831" y="178107"/>
                  </a:moveTo>
                  <a:cubicBezTo>
                    <a:pt x="206831" y="179035"/>
                    <a:pt x="206831" y="180066"/>
                    <a:pt x="206831" y="181097"/>
                  </a:cubicBezTo>
                  <a:cubicBezTo>
                    <a:pt x="206831" y="192234"/>
                    <a:pt x="208379" y="202856"/>
                    <a:pt x="211372" y="212962"/>
                  </a:cubicBezTo>
                  <a:cubicBezTo>
                    <a:pt x="210856" y="214405"/>
                    <a:pt x="210340" y="215952"/>
                    <a:pt x="209824" y="217499"/>
                  </a:cubicBezTo>
                  <a:cubicBezTo>
                    <a:pt x="202290" y="240804"/>
                    <a:pt x="203735" y="259984"/>
                    <a:pt x="213952" y="270090"/>
                  </a:cubicBezTo>
                  <a:cubicBezTo>
                    <a:pt x="219835" y="276071"/>
                    <a:pt x="228401" y="279062"/>
                    <a:pt x="239547" y="279062"/>
                  </a:cubicBezTo>
                  <a:cubicBezTo>
                    <a:pt x="247700" y="279062"/>
                    <a:pt x="256886" y="277309"/>
                    <a:pt x="266587" y="274215"/>
                  </a:cubicBezTo>
                  <a:cubicBezTo>
                    <a:pt x="276598" y="278237"/>
                    <a:pt x="287434" y="280609"/>
                    <a:pt x="298787" y="281227"/>
                  </a:cubicBezTo>
                  <a:cubicBezTo>
                    <a:pt x="277733" y="292261"/>
                    <a:pt x="257298" y="298139"/>
                    <a:pt x="239547" y="298139"/>
                  </a:cubicBezTo>
                  <a:cubicBezTo>
                    <a:pt x="223447" y="298139"/>
                    <a:pt x="209927" y="293086"/>
                    <a:pt x="200432" y="283599"/>
                  </a:cubicBezTo>
                  <a:cubicBezTo>
                    <a:pt x="184745" y="268028"/>
                    <a:pt x="181649" y="242351"/>
                    <a:pt x="191660" y="211518"/>
                  </a:cubicBezTo>
                  <a:cubicBezTo>
                    <a:pt x="195272" y="200484"/>
                    <a:pt x="200432" y="189244"/>
                    <a:pt x="206831" y="178107"/>
                  </a:cubicBezTo>
                  <a:close/>
                  <a:moveTo>
                    <a:pt x="304170" y="123656"/>
                  </a:moveTo>
                  <a:cubicBezTo>
                    <a:pt x="289304" y="123656"/>
                    <a:pt x="276193" y="128604"/>
                    <a:pt x="266386" y="137985"/>
                  </a:cubicBezTo>
                  <a:cubicBezTo>
                    <a:pt x="259469" y="144686"/>
                    <a:pt x="254514" y="153036"/>
                    <a:pt x="251829" y="162727"/>
                  </a:cubicBezTo>
                  <a:lnTo>
                    <a:pt x="354344" y="162727"/>
                  </a:lnTo>
                  <a:cubicBezTo>
                    <a:pt x="348149" y="138295"/>
                    <a:pt x="329773" y="123656"/>
                    <a:pt x="304170" y="123656"/>
                  </a:cubicBezTo>
                  <a:close/>
                  <a:moveTo>
                    <a:pt x="304170" y="92935"/>
                  </a:moveTo>
                  <a:cubicBezTo>
                    <a:pt x="327502" y="92935"/>
                    <a:pt x="348665" y="101595"/>
                    <a:pt x="363635" y="117573"/>
                  </a:cubicBezTo>
                  <a:cubicBezTo>
                    <a:pt x="378501" y="133140"/>
                    <a:pt x="386863" y="155098"/>
                    <a:pt x="387173" y="179324"/>
                  </a:cubicBezTo>
                  <a:cubicBezTo>
                    <a:pt x="387276" y="183139"/>
                    <a:pt x="385831" y="186747"/>
                    <a:pt x="383147" y="189427"/>
                  </a:cubicBezTo>
                  <a:cubicBezTo>
                    <a:pt x="380566" y="192107"/>
                    <a:pt x="376952" y="193551"/>
                    <a:pt x="373133" y="193551"/>
                  </a:cubicBezTo>
                  <a:lnTo>
                    <a:pt x="250384" y="193551"/>
                  </a:lnTo>
                  <a:cubicBezTo>
                    <a:pt x="252449" y="205200"/>
                    <a:pt x="257404" y="215406"/>
                    <a:pt x="264837" y="223034"/>
                  </a:cubicBezTo>
                  <a:cubicBezTo>
                    <a:pt x="274645" y="233240"/>
                    <a:pt x="288582" y="238807"/>
                    <a:pt x="304170" y="238807"/>
                  </a:cubicBezTo>
                  <a:cubicBezTo>
                    <a:pt x="322030" y="238807"/>
                    <a:pt x="337516" y="232828"/>
                    <a:pt x="347840" y="221900"/>
                  </a:cubicBezTo>
                  <a:cubicBezTo>
                    <a:pt x="350420" y="219117"/>
                    <a:pt x="354034" y="217571"/>
                    <a:pt x="357854" y="217468"/>
                  </a:cubicBezTo>
                  <a:cubicBezTo>
                    <a:pt x="361673" y="217468"/>
                    <a:pt x="365287" y="218911"/>
                    <a:pt x="367971" y="221591"/>
                  </a:cubicBezTo>
                  <a:lnTo>
                    <a:pt x="369829" y="223447"/>
                  </a:lnTo>
                  <a:cubicBezTo>
                    <a:pt x="375301" y="228911"/>
                    <a:pt x="375404" y="237570"/>
                    <a:pt x="370035" y="243137"/>
                  </a:cubicBezTo>
                  <a:cubicBezTo>
                    <a:pt x="353621" y="260250"/>
                    <a:pt x="330186" y="269631"/>
                    <a:pt x="304170" y="269631"/>
                  </a:cubicBezTo>
                  <a:cubicBezTo>
                    <a:pt x="280220" y="269631"/>
                    <a:pt x="258437" y="260559"/>
                    <a:pt x="242641" y="244271"/>
                  </a:cubicBezTo>
                  <a:cubicBezTo>
                    <a:pt x="227053" y="228086"/>
                    <a:pt x="218484" y="205612"/>
                    <a:pt x="218484" y="181077"/>
                  </a:cubicBezTo>
                  <a:cubicBezTo>
                    <a:pt x="218484" y="156645"/>
                    <a:pt x="227053" y="134274"/>
                    <a:pt x="242745" y="118192"/>
                  </a:cubicBezTo>
                  <a:cubicBezTo>
                    <a:pt x="258437" y="101904"/>
                    <a:pt x="280220" y="92935"/>
                    <a:pt x="304170" y="92935"/>
                  </a:cubicBezTo>
                  <a:close/>
                  <a:moveTo>
                    <a:pt x="366216" y="64497"/>
                  </a:moveTo>
                  <a:cubicBezTo>
                    <a:pt x="382316" y="64497"/>
                    <a:pt x="395835" y="69445"/>
                    <a:pt x="405329" y="78929"/>
                  </a:cubicBezTo>
                  <a:cubicBezTo>
                    <a:pt x="421016" y="94599"/>
                    <a:pt x="424112" y="120164"/>
                    <a:pt x="413998" y="150987"/>
                  </a:cubicBezTo>
                  <a:cubicBezTo>
                    <a:pt x="410283" y="162430"/>
                    <a:pt x="404917" y="174079"/>
                    <a:pt x="398105" y="185728"/>
                  </a:cubicBezTo>
                  <a:cubicBezTo>
                    <a:pt x="398724" y="183563"/>
                    <a:pt x="398931" y="181398"/>
                    <a:pt x="398931" y="179130"/>
                  </a:cubicBezTo>
                  <a:cubicBezTo>
                    <a:pt x="398724" y="168719"/>
                    <a:pt x="397280" y="158616"/>
                    <a:pt x="394493" y="149132"/>
                  </a:cubicBezTo>
                  <a:cubicBezTo>
                    <a:pt x="395009" y="147792"/>
                    <a:pt x="395422" y="146452"/>
                    <a:pt x="395835" y="145111"/>
                  </a:cubicBezTo>
                  <a:cubicBezTo>
                    <a:pt x="403472" y="121814"/>
                    <a:pt x="402027" y="102639"/>
                    <a:pt x="391810" y="92434"/>
                  </a:cubicBezTo>
                  <a:cubicBezTo>
                    <a:pt x="385928" y="86558"/>
                    <a:pt x="377259" y="83568"/>
                    <a:pt x="366216" y="83568"/>
                  </a:cubicBezTo>
                  <a:cubicBezTo>
                    <a:pt x="358270" y="83568"/>
                    <a:pt x="349498" y="85115"/>
                    <a:pt x="340313" y="88001"/>
                  </a:cubicBezTo>
                  <a:cubicBezTo>
                    <a:pt x="330096" y="83877"/>
                    <a:pt x="318847" y="81610"/>
                    <a:pt x="307185" y="81300"/>
                  </a:cubicBezTo>
                  <a:cubicBezTo>
                    <a:pt x="327928" y="70476"/>
                    <a:pt x="348362" y="64497"/>
                    <a:pt x="366216" y="64497"/>
                  </a:cubicBezTo>
                  <a:close/>
                  <a:moveTo>
                    <a:pt x="94488" y="49173"/>
                  </a:moveTo>
                  <a:cubicBezTo>
                    <a:pt x="90565" y="49173"/>
                    <a:pt x="87261" y="52368"/>
                    <a:pt x="87261" y="56286"/>
                  </a:cubicBezTo>
                  <a:lnTo>
                    <a:pt x="87261" y="304004"/>
                  </a:lnTo>
                  <a:cubicBezTo>
                    <a:pt x="87261" y="306890"/>
                    <a:pt x="89016" y="309364"/>
                    <a:pt x="91494" y="310498"/>
                  </a:cubicBezTo>
                  <a:lnTo>
                    <a:pt x="514170" y="310498"/>
                  </a:lnTo>
                  <a:cubicBezTo>
                    <a:pt x="516648" y="309364"/>
                    <a:pt x="518403" y="306890"/>
                    <a:pt x="518403" y="304004"/>
                  </a:cubicBezTo>
                  <a:lnTo>
                    <a:pt x="518403" y="56286"/>
                  </a:lnTo>
                  <a:cubicBezTo>
                    <a:pt x="518403" y="52368"/>
                    <a:pt x="515203" y="49173"/>
                    <a:pt x="511280" y="49173"/>
                  </a:cubicBezTo>
                  <a:close/>
                  <a:moveTo>
                    <a:pt x="94488" y="0"/>
                  </a:moveTo>
                  <a:lnTo>
                    <a:pt x="511280" y="0"/>
                  </a:lnTo>
                  <a:cubicBezTo>
                    <a:pt x="542356" y="0"/>
                    <a:pt x="567650" y="25256"/>
                    <a:pt x="567650" y="56286"/>
                  </a:cubicBezTo>
                  <a:lnTo>
                    <a:pt x="567650" y="304004"/>
                  </a:lnTo>
                  <a:cubicBezTo>
                    <a:pt x="567650" y="310705"/>
                    <a:pt x="566515" y="317096"/>
                    <a:pt x="564347" y="323075"/>
                  </a:cubicBezTo>
                  <a:cubicBezTo>
                    <a:pt x="565482" y="325034"/>
                    <a:pt x="566411" y="327302"/>
                    <a:pt x="567031" y="329569"/>
                  </a:cubicBezTo>
                  <a:lnTo>
                    <a:pt x="604611" y="479870"/>
                  </a:lnTo>
                  <a:cubicBezTo>
                    <a:pt x="605334" y="482138"/>
                    <a:pt x="605747" y="484612"/>
                    <a:pt x="605747" y="487190"/>
                  </a:cubicBezTo>
                  <a:cubicBezTo>
                    <a:pt x="605747" y="501106"/>
                    <a:pt x="594390" y="512446"/>
                    <a:pt x="580452" y="512446"/>
                  </a:cubicBezTo>
                  <a:lnTo>
                    <a:pt x="25315" y="512446"/>
                  </a:lnTo>
                  <a:cubicBezTo>
                    <a:pt x="17469" y="512446"/>
                    <a:pt x="10138" y="508838"/>
                    <a:pt x="5389" y="502756"/>
                  </a:cubicBezTo>
                  <a:cubicBezTo>
                    <a:pt x="537" y="496571"/>
                    <a:pt x="-1115" y="488633"/>
                    <a:pt x="743" y="481108"/>
                  </a:cubicBezTo>
                  <a:lnTo>
                    <a:pt x="38737" y="329569"/>
                  </a:lnTo>
                  <a:cubicBezTo>
                    <a:pt x="39253" y="327302"/>
                    <a:pt x="40182" y="325034"/>
                    <a:pt x="41421" y="323075"/>
                  </a:cubicBezTo>
                  <a:cubicBezTo>
                    <a:pt x="39253" y="317096"/>
                    <a:pt x="38014" y="310705"/>
                    <a:pt x="38014" y="304004"/>
                  </a:cubicBezTo>
                  <a:lnTo>
                    <a:pt x="38014" y="56286"/>
                  </a:lnTo>
                  <a:cubicBezTo>
                    <a:pt x="38014" y="25256"/>
                    <a:pt x="63309" y="0"/>
                    <a:pt x="944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" name="îšḷíḑê"/>
          <p:cNvSpPr txBox="1"/>
          <p:nvPr>
            <p:custDataLst>
              <p:tags r:id="rId21"/>
            </p:custDataLst>
          </p:nvPr>
        </p:nvSpPr>
        <p:spPr>
          <a:xfrm>
            <a:off x="3172264" y="4839709"/>
            <a:ext cx="1415772" cy="766869"/>
          </a:xfrm>
          <a:prstGeom prst="rect">
            <a:avLst/>
          </a:prstGeom>
          <a:noFill/>
        </p:spPr>
        <p:txBody>
          <a:bodyPr wrap="none" anchor="b" anchorCtr="1">
            <a:noAutofit/>
          </a:bodyPr>
          <a:p>
            <a:pPr algn="ctr"/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altLang="zh-CN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技术路线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2" grpId="0"/>
      <p:bldP spid="18" grpId="0"/>
      <p:bldP spid="17" grpId="0"/>
      <p:bldP spid="4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22790"/>
          <a:stretch>
            <a:fillRect/>
          </a:stretch>
        </p:blipFill>
        <p:spPr>
          <a:xfrm>
            <a:off x="0" y="0"/>
            <a:ext cx="12192000" cy="4284345"/>
          </a:xfrm>
          <a:prstGeom prst="rect">
            <a:avLst/>
          </a:prstGeom>
        </p:spPr>
      </p:pic>
      <p:sp>
        <p:nvSpPr>
          <p:cNvPr id="5" name="任意多边形: 形状 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1" y="2038350"/>
            <a:ext cx="5661725" cy="3086100"/>
          </a:xfrm>
          <a:custGeom>
            <a:avLst/>
            <a:gdLst>
              <a:gd name="connsiteX0" fmla="*/ 0 w 5661725"/>
              <a:gd name="connsiteY0" fmla="*/ 0 h 3086100"/>
              <a:gd name="connsiteX1" fmla="*/ 5661725 w 5661725"/>
              <a:gd name="connsiteY1" fmla="*/ 0 h 3086100"/>
              <a:gd name="connsiteX2" fmla="*/ 4494624 w 5661725"/>
              <a:gd name="connsiteY2" fmla="*/ 3086100 h 3086100"/>
              <a:gd name="connsiteX3" fmla="*/ 0 w 5661725"/>
              <a:gd name="connsiteY3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1725" h="3086100">
                <a:moveTo>
                  <a:pt x="0" y="0"/>
                </a:moveTo>
                <a:lnTo>
                  <a:pt x="5661725" y="0"/>
                </a:lnTo>
                <a:lnTo>
                  <a:pt x="4494624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任意多边形: 形状 15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3244083" y="2362200"/>
            <a:ext cx="8947919" cy="1921657"/>
          </a:xfrm>
          <a:custGeom>
            <a:avLst/>
            <a:gdLst>
              <a:gd name="connsiteX0" fmla="*/ 790200 w 8947919"/>
              <a:gd name="connsiteY0" fmla="*/ 0 h 1921657"/>
              <a:gd name="connsiteX1" fmla="*/ 8947919 w 8947919"/>
              <a:gd name="connsiteY1" fmla="*/ 0 h 1921657"/>
              <a:gd name="connsiteX2" fmla="*/ 8947919 w 8947919"/>
              <a:gd name="connsiteY2" fmla="*/ 1921657 h 1921657"/>
              <a:gd name="connsiteX3" fmla="*/ 0 w 8947919"/>
              <a:gd name="connsiteY3" fmla="*/ 1921657 h 192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7919" h="1921657">
                <a:moveTo>
                  <a:pt x="790200" y="0"/>
                </a:moveTo>
                <a:lnTo>
                  <a:pt x="8947919" y="0"/>
                </a:lnTo>
                <a:lnTo>
                  <a:pt x="8947919" y="1921657"/>
                </a:lnTo>
                <a:lnTo>
                  <a:pt x="0" y="1921657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  <a:effectLst>
            <a:outerShdw blurRad="355600" dist="152400" dir="5400000" sx="101000" sy="101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 txBox="1"/>
          <p:nvPr/>
        </p:nvSpPr>
        <p:spPr>
          <a:xfrm>
            <a:off x="5420821" y="3016707"/>
            <a:ext cx="197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ONE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0" name="直接连接符 19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470723" y="1432827"/>
            <a:ext cx="748533" cy="236491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246620" y="2598780"/>
            <a:ext cx="747244" cy="23085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833292" y="2927232"/>
            <a:ext cx="4358708" cy="912310"/>
            <a:chOff x="7833292" y="2927232"/>
            <a:chExt cx="4358708" cy="912310"/>
          </a:xfrm>
        </p:grpSpPr>
        <p:sp>
          <p:nvSpPr>
            <p:cNvPr id="18" name="文本框 17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 txBox="1"/>
            <p:nvPr/>
          </p:nvSpPr>
          <p:spPr>
            <a:xfrm>
              <a:off x="7833292" y="2927232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kern="100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</a:t>
              </a:r>
              <a:endParaRPr lang="zh-CN" altLang="zh-CN" sz="3200" b="1" kern="1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矩形 22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/>
            <p:nvPr/>
          </p:nvSpPr>
          <p:spPr>
            <a:xfrm>
              <a:off x="9076873" y="3470210"/>
              <a:ext cx="21980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Project Background</a:t>
              </a:r>
              <a:endPara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5" name="直接连接符 2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CxnSpPr/>
            <p:nvPr/>
          </p:nvCxnSpPr>
          <p:spPr>
            <a:xfrm>
              <a:off x="9526563" y="3429339"/>
              <a:ext cx="2665437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7d195523061f1c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国内研究背景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1670528" y="1080271"/>
            <a:ext cx="10166006" cy="471894"/>
            <a:chOff x="648101" y="1064207"/>
            <a:chExt cx="10166006" cy="471894"/>
          </a:xfrm>
        </p:grpSpPr>
        <p:grpSp>
          <p:nvGrpSpPr>
            <p:cNvPr id="8" name="组合 7"/>
            <p:cNvGrpSpPr/>
            <p:nvPr/>
          </p:nvGrpSpPr>
          <p:grpSpPr>
            <a:xfrm>
              <a:off x="648101" y="1094631"/>
              <a:ext cx="694310" cy="441470"/>
              <a:chOff x="648101" y="1094631"/>
              <a:chExt cx="694310" cy="441470"/>
            </a:xfrm>
          </p:grpSpPr>
          <p:sp>
            <p:nvSpPr>
              <p:cNvPr id="3" name="平行四边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687091" y="1094631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5" name="直接连接符 4"/>
              <p:cNvCxnSpPr/>
              <p:nvPr>
                <p:custDataLst>
                  <p:tags r:id="rId3"/>
                </p:custDataLst>
              </p:nvPr>
            </p:nvCxnSpPr>
            <p:spPr>
              <a:xfrm flipH="1">
                <a:off x="648101" y="1108716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连接符 9"/>
            <p:cNvCxnSpPr/>
            <p:nvPr>
              <p:custDataLst>
                <p:tags r:id="rId4"/>
              </p:custDataLst>
            </p:nvPr>
          </p:nvCxnSpPr>
          <p:spPr>
            <a:xfrm>
              <a:off x="1212272" y="1502378"/>
              <a:ext cx="960183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>
              <p:custDataLst>
                <p:tags r:id="rId5"/>
              </p:custDataLst>
            </p:nvPr>
          </p:nvSpPr>
          <p:spPr>
            <a:xfrm>
              <a:off x="1254895" y="1064207"/>
              <a:ext cx="3738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国内自动驾驶技术洪流势不可挡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6"/>
            </p:custDataLst>
          </p:nvPr>
        </p:nvGrpSpPr>
        <p:grpSpPr>
          <a:xfrm>
            <a:off x="1605444" y="3193504"/>
            <a:ext cx="3597566" cy="471894"/>
            <a:chOff x="648101" y="1064207"/>
            <a:chExt cx="3597566" cy="471894"/>
          </a:xfrm>
        </p:grpSpPr>
        <p:grpSp>
          <p:nvGrpSpPr>
            <p:cNvPr id="54" name="组合 53"/>
            <p:cNvGrpSpPr/>
            <p:nvPr/>
          </p:nvGrpSpPr>
          <p:grpSpPr>
            <a:xfrm>
              <a:off x="648101" y="1094631"/>
              <a:ext cx="694310" cy="441470"/>
              <a:chOff x="648101" y="1094631"/>
              <a:chExt cx="694310" cy="441470"/>
            </a:xfrm>
          </p:grpSpPr>
          <p:sp>
            <p:nvSpPr>
              <p:cNvPr id="57" name="平行四边形 56"/>
              <p:cNvSpPr/>
              <p:nvPr>
                <p:custDataLst>
                  <p:tags r:id="rId7"/>
                </p:custDataLst>
              </p:nvPr>
            </p:nvSpPr>
            <p:spPr>
              <a:xfrm>
                <a:off x="687091" y="1094631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58" name="直接连接符 57"/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648101" y="1108716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连接符 54"/>
            <p:cNvCxnSpPr/>
            <p:nvPr>
              <p:custDataLst>
                <p:tags r:id="rId9"/>
              </p:custDataLst>
            </p:nvPr>
          </p:nvCxnSpPr>
          <p:spPr>
            <a:xfrm>
              <a:off x="1212272" y="1502378"/>
              <a:ext cx="303339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>
              <p:custDataLst>
                <p:tags r:id="rId10"/>
              </p:custDataLst>
            </p:nvPr>
          </p:nvSpPr>
          <p:spPr>
            <a:xfrm>
              <a:off x="1254895" y="1064207"/>
              <a:ext cx="2976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自动驾驶设备普及率较低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3" name="等腰三角形 62"/>
          <p:cNvSpPr/>
          <p:nvPr/>
        </p:nvSpPr>
        <p:spPr>
          <a:xfrm rot="16200000">
            <a:off x="1215560" y="1548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rcRect l="12054" t="25561" r="14208" b="9180"/>
          <a:stretch>
            <a:fillRect/>
          </a:stretch>
        </p:blipFill>
        <p:spPr>
          <a:xfrm>
            <a:off x="5792470" y="1566545"/>
            <a:ext cx="2687320" cy="1454150"/>
          </a:xfrm>
          <a:prstGeom prst="rect">
            <a:avLst/>
          </a:prstGeom>
          <a:ln w="12700" cmpd="sng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8719820" y="1637030"/>
            <a:ext cx="3206750" cy="1383030"/>
            <a:chOff x="13842" y="2578"/>
            <a:chExt cx="5050" cy="2178"/>
          </a:xfrm>
        </p:grpSpPr>
        <p:sp>
          <p:nvSpPr>
            <p:cNvPr id="11" name="文本框 10"/>
            <p:cNvSpPr txBox="1"/>
            <p:nvPr/>
          </p:nvSpPr>
          <p:spPr>
            <a:xfrm>
              <a:off x="13842" y="3158"/>
              <a:ext cx="5050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截止至2022年，中国市场新车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L2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自动驾驶渗透率超过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25％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，超过四分之一的新车具备自动驾驶功能，较2021年一季度的7.5%大幅提升。</a:t>
              </a:r>
              <a:endPara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551" y="2578"/>
              <a:ext cx="28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 smtClean="0">
                  <a:solidFill>
                    <a:srgbClr val="293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市场逐年扩大</a:t>
              </a:r>
              <a:endParaRPr lang="zh-CN" altLang="en-US" b="1" dirty="0" smtClean="0">
                <a:solidFill>
                  <a:srgbClr val="293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12"/>
              </p:custDataLst>
            </p:nvPr>
          </p:nvCxnSpPr>
          <p:spPr>
            <a:xfrm>
              <a:off x="14605" y="3149"/>
              <a:ext cx="385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图片 28" descr="发展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044" y="2698"/>
              <a:ext cx="457" cy="45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640840" y="1565275"/>
            <a:ext cx="4027170" cy="1080770"/>
            <a:chOff x="2474" y="2465"/>
            <a:chExt cx="6342" cy="1702"/>
          </a:xfrm>
        </p:grpSpPr>
        <p:sp>
          <p:nvSpPr>
            <p:cNvPr id="14" name="文本框 13"/>
            <p:cNvSpPr txBox="1"/>
            <p:nvPr/>
          </p:nvSpPr>
          <p:spPr>
            <a:xfrm>
              <a:off x="2594" y="3021"/>
              <a:ext cx="6222" cy="114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2017年，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国务院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在《新一代人工智能发展规划》中明确提出，到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2030年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实现高度自动驾驶汽车的大规模应用。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2024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年十四届全国人大二次会议明确指出：提振</a:t>
              </a:r>
              <a:r>
                <a:rPr lang="zh-CN" altLang="en-US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智能网联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新能源汽车。</a:t>
              </a:r>
              <a:endPara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endPara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025" y="2473"/>
              <a:ext cx="2521" cy="5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b="1" dirty="0" smtClean="0">
                  <a:solidFill>
                    <a:srgbClr val="2934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国家发展要求</a:t>
              </a:r>
              <a:endParaRPr lang="zh-CN" altLang="en-US" b="1" dirty="0" smtClean="0">
                <a:solidFill>
                  <a:srgbClr val="2934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>
              <p:custDataLst>
                <p:tags r:id="rId14"/>
              </p:custDataLst>
            </p:nvPr>
          </p:nvCxnSpPr>
          <p:spPr>
            <a:xfrm>
              <a:off x="3079" y="3032"/>
              <a:ext cx="385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图片 29" descr="建设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74" y="2465"/>
              <a:ext cx="615" cy="615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1605280" y="3605530"/>
            <a:ext cx="5013325" cy="2748915"/>
            <a:chOff x="10910" y="6417"/>
            <a:chExt cx="7895" cy="4329"/>
          </a:xfrm>
        </p:grpSpPr>
        <p:grpSp>
          <p:nvGrpSpPr>
            <p:cNvPr id="110" name="íśľidè"/>
            <p:cNvGrpSpPr/>
            <p:nvPr/>
          </p:nvGrpSpPr>
          <p:grpSpPr>
            <a:xfrm rot="0">
              <a:off x="11013" y="6551"/>
              <a:ext cx="716" cy="716"/>
              <a:chOff x="1380647" y="1533599"/>
              <a:chExt cx="454463" cy="454463"/>
            </a:xfrm>
          </p:grpSpPr>
          <p:sp>
            <p:nvSpPr>
              <p:cNvPr id="113" name="îṧ1iḑè"/>
              <p:cNvSpPr/>
              <p:nvPr/>
            </p:nvSpPr>
            <p:spPr bwMode="auto">
              <a:xfrm>
                <a:off x="1380647" y="1533599"/>
                <a:ext cx="454463" cy="4544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0000" tIns="46800" rIns="90000" bIns="46800" anchor="ctr">
                <a:normAutofit fontScale="90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ïślîdè"/>
              <p:cNvSpPr/>
              <p:nvPr/>
            </p:nvSpPr>
            <p:spPr bwMode="auto">
              <a:xfrm>
                <a:off x="1453641" y="1613575"/>
                <a:ext cx="307842" cy="286261"/>
              </a:xfrm>
              <a:custGeom>
                <a:avLst/>
                <a:gdLst>
                  <a:gd name="connsiteX0" fmla="*/ 373273 h 605239"/>
                  <a:gd name="connsiteY0" fmla="*/ 373273 h 605239"/>
                  <a:gd name="connsiteX1" fmla="*/ 373273 h 605239"/>
                  <a:gd name="connsiteY1" fmla="*/ 373273 h 605239"/>
                  <a:gd name="connsiteX2" fmla="*/ 373273 h 605239"/>
                  <a:gd name="connsiteY2" fmla="*/ 373273 h 605239"/>
                  <a:gd name="connsiteX3" fmla="*/ 373273 h 605239"/>
                  <a:gd name="connsiteY3" fmla="*/ 373273 h 605239"/>
                  <a:gd name="connsiteX4" fmla="*/ 373273 h 605239"/>
                  <a:gd name="connsiteY4" fmla="*/ 373273 h 605239"/>
                  <a:gd name="connsiteX5" fmla="*/ 373273 h 605239"/>
                  <a:gd name="connsiteY5" fmla="*/ 373273 h 605239"/>
                  <a:gd name="connsiteX6" fmla="*/ 373273 h 605239"/>
                  <a:gd name="connsiteY6" fmla="*/ 373273 h 605239"/>
                  <a:gd name="connsiteX7" fmla="*/ 373273 h 605239"/>
                  <a:gd name="connsiteY7" fmla="*/ 373273 h 605239"/>
                  <a:gd name="connsiteX8" fmla="*/ 373273 h 605239"/>
                  <a:gd name="connsiteY8" fmla="*/ 373273 h 605239"/>
                  <a:gd name="connsiteX9" fmla="*/ 373273 h 605239"/>
                  <a:gd name="connsiteY9" fmla="*/ 373273 h 605239"/>
                  <a:gd name="connsiteX10" fmla="*/ 373273 h 605239"/>
                  <a:gd name="connsiteY10" fmla="*/ 373273 h 605239"/>
                  <a:gd name="connsiteX11" fmla="*/ 373273 h 605239"/>
                  <a:gd name="connsiteY11" fmla="*/ 373273 h 605239"/>
                  <a:gd name="connsiteX12" fmla="*/ 373273 h 605239"/>
                  <a:gd name="connsiteY12" fmla="*/ 373273 h 605239"/>
                  <a:gd name="connsiteX13" fmla="*/ 373273 h 605239"/>
                  <a:gd name="connsiteY13" fmla="*/ 373273 h 605239"/>
                  <a:gd name="connsiteX14" fmla="*/ 373273 h 605239"/>
                  <a:gd name="connsiteY14" fmla="*/ 373273 h 605239"/>
                  <a:gd name="connsiteX15" fmla="*/ 373273 h 605239"/>
                  <a:gd name="connsiteY15" fmla="*/ 373273 h 605239"/>
                  <a:gd name="connsiteX16" fmla="*/ 373273 h 605239"/>
                  <a:gd name="connsiteY16" fmla="*/ 373273 h 605239"/>
                  <a:gd name="connsiteX17" fmla="*/ 373273 h 605239"/>
                  <a:gd name="connsiteY17" fmla="*/ 373273 h 605239"/>
                  <a:gd name="connsiteX18" fmla="*/ 373273 h 605239"/>
                  <a:gd name="connsiteY18" fmla="*/ 373273 h 605239"/>
                  <a:gd name="connsiteX19" fmla="*/ 373273 h 605239"/>
                  <a:gd name="connsiteY19" fmla="*/ 373273 h 605239"/>
                  <a:gd name="connsiteX20" fmla="*/ 373273 h 605239"/>
                  <a:gd name="connsiteY20" fmla="*/ 373273 h 605239"/>
                  <a:gd name="connsiteX21" fmla="*/ 373273 h 605239"/>
                  <a:gd name="connsiteY21" fmla="*/ 373273 h 605239"/>
                  <a:gd name="connsiteX22" fmla="*/ 373273 h 605239"/>
                  <a:gd name="connsiteY22" fmla="*/ 373273 h 605239"/>
                  <a:gd name="connsiteX23" fmla="*/ 373273 h 605239"/>
                  <a:gd name="connsiteY23" fmla="*/ 373273 h 605239"/>
                  <a:gd name="connsiteX24" fmla="*/ 373273 h 605239"/>
                  <a:gd name="connsiteY24" fmla="*/ 373273 h 605239"/>
                  <a:gd name="connsiteX25" fmla="*/ 373273 h 605239"/>
                  <a:gd name="connsiteY25" fmla="*/ 373273 h 605239"/>
                  <a:gd name="connsiteX26" fmla="*/ 373273 h 605239"/>
                  <a:gd name="connsiteY26" fmla="*/ 373273 h 605239"/>
                  <a:gd name="connsiteX27" fmla="*/ 373273 h 605239"/>
                  <a:gd name="connsiteY27" fmla="*/ 373273 h 605239"/>
                  <a:gd name="connsiteX28" fmla="*/ 373273 h 605239"/>
                  <a:gd name="connsiteY28" fmla="*/ 373273 h 605239"/>
                  <a:gd name="connsiteX29" fmla="*/ 373273 h 605239"/>
                  <a:gd name="connsiteY29" fmla="*/ 373273 h 605239"/>
                  <a:gd name="connsiteX30" fmla="*/ 373273 h 605239"/>
                  <a:gd name="connsiteY30" fmla="*/ 373273 h 605239"/>
                  <a:gd name="connsiteX31" fmla="*/ 373273 h 605239"/>
                  <a:gd name="connsiteY31" fmla="*/ 373273 h 605239"/>
                  <a:gd name="connsiteX32" fmla="*/ 373273 h 605239"/>
                  <a:gd name="connsiteY32" fmla="*/ 373273 h 605239"/>
                  <a:gd name="connsiteX33" fmla="*/ 373273 h 605239"/>
                  <a:gd name="connsiteY33" fmla="*/ 373273 h 605239"/>
                  <a:gd name="connsiteX34" fmla="*/ 373273 h 605239"/>
                  <a:gd name="connsiteY34" fmla="*/ 373273 h 605239"/>
                  <a:gd name="connsiteX35" fmla="*/ 373273 h 605239"/>
                  <a:gd name="connsiteY35" fmla="*/ 373273 h 605239"/>
                  <a:gd name="connsiteX36" fmla="*/ 373273 h 605239"/>
                  <a:gd name="connsiteY36" fmla="*/ 373273 h 605239"/>
                  <a:gd name="connsiteX37" fmla="*/ 373273 h 605239"/>
                  <a:gd name="connsiteY37" fmla="*/ 373273 h 605239"/>
                  <a:gd name="connsiteX38" fmla="*/ 373273 h 605239"/>
                  <a:gd name="connsiteY38" fmla="*/ 373273 h 605239"/>
                  <a:gd name="connsiteX39" fmla="*/ 373273 h 605239"/>
                  <a:gd name="connsiteY39" fmla="*/ 373273 h 605239"/>
                  <a:gd name="connsiteX40" fmla="*/ 373273 h 605239"/>
                  <a:gd name="connsiteY40" fmla="*/ 373273 h 605239"/>
                  <a:gd name="connsiteX41" fmla="*/ 373273 h 605239"/>
                  <a:gd name="connsiteY41" fmla="*/ 373273 h 605239"/>
                  <a:gd name="connsiteX42" fmla="*/ 373273 h 605239"/>
                  <a:gd name="connsiteY42" fmla="*/ 373273 h 605239"/>
                  <a:gd name="connsiteX43" fmla="*/ 373273 h 605239"/>
                  <a:gd name="connsiteY43" fmla="*/ 373273 h 605239"/>
                  <a:gd name="connsiteX44" fmla="*/ 373273 h 605239"/>
                  <a:gd name="connsiteY44" fmla="*/ 373273 h 605239"/>
                  <a:gd name="connsiteX45" fmla="*/ 373273 h 605239"/>
                  <a:gd name="connsiteY45" fmla="*/ 373273 h 605239"/>
                  <a:gd name="connsiteX46" fmla="*/ 373273 h 605239"/>
                  <a:gd name="connsiteY46" fmla="*/ 373273 h 605239"/>
                  <a:gd name="connsiteX47" fmla="*/ 373273 h 605239"/>
                  <a:gd name="connsiteY47" fmla="*/ 373273 h 605239"/>
                  <a:gd name="connsiteX48" fmla="*/ 373273 h 605239"/>
                  <a:gd name="connsiteY48" fmla="*/ 373273 h 605239"/>
                  <a:gd name="connsiteX49" fmla="*/ 373273 h 605239"/>
                  <a:gd name="connsiteY49" fmla="*/ 373273 h 605239"/>
                  <a:gd name="connsiteX50" fmla="*/ 373273 h 605239"/>
                  <a:gd name="connsiteY50" fmla="*/ 373273 h 605239"/>
                  <a:gd name="connsiteX51" fmla="*/ 373273 h 605239"/>
                  <a:gd name="connsiteY51" fmla="*/ 373273 h 605239"/>
                  <a:gd name="connsiteX52" fmla="*/ 373273 h 605239"/>
                  <a:gd name="connsiteY52" fmla="*/ 373273 h 605239"/>
                  <a:gd name="connsiteX53" fmla="*/ 373273 h 605239"/>
                  <a:gd name="connsiteY53" fmla="*/ 373273 h 605239"/>
                  <a:gd name="connsiteX54" fmla="*/ 373273 h 605239"/>
                  <a:gd name="connsiteY54" fmla="*/ 373273 h 605239"/>
                  <a:gd name="connsiteX55" fmla="*/ 373273 h 605239"/>
                  <a:gd name="connsiteY55" fmla="*/ 373273 h 605239"/>
                  <a:gd name="connsiteX56" fmla="*/ 373273 h 605239"/>
                  <a:gd name="connsiteY56" fmla="*/ 373273 h 605239"/>
                  <a:gd name="connsiteX57" fmla="*/ 373273 h 605239"/>
                  <a:gd name="connsiteY57" fmla="*/ 373273 h 605239"/>
                  <a:gd name="connsiteX58" fmla="*/ 373273 h 605239"/>
                  <a:gd name="connsiteY58" fmla="*/ 373273 h 605239"/>
                  <a:gd name="connsiteX59" fmla="*/ 373273 h 605239"/>
                  <a:gd name="connsiteY59" fmla="*/ 373273 h 605239"/>
                  <a:gd name="connsiteX60" fmla="*/ 373273 h 605239"/>
                  <a:gd name="connsiteY60" fmla="*/ 373273 h 605239"/>
                  <a:gd name="connsiteX61" fmla="*/ 373273 h 605239"/>
                  <a:gd name="connsiteY61" fmla="*/ 373273 h 605239"/>
                  <a:gd name="connsiteX62" fmla="*/ 373273 h 605239"/>
                  <a:gd name="connsiteY62" fmla="*/ 373273 h 605239"/>
                  <a:gd name="connsiteX63" fmla="*/ 373273 h 605239"/>
                  <a:gd name="connsiteY63" fmla="*/ 373273 h 605239"/>
                  <a:gd name="connsiteX64" fmla="*/ 373273 h 605239"/>
                  <a:gd name="connsiteY64" fmla="*/ 373273 h 605239"/>
                  <a:gd name="connsiteX65" fmla="*/ 373273 h 605239"/>
                  <a:gd name="connsiteY65" fmla="*/ 373273 h 605239"/>
                  <a:gd name="connsiteX66" fmla="*/ 373273 h 605239"/>
                  <a:gd name="connsiteY66" fmla="*/ 373273 h 605239"/>
                  <a:gd name="connsiteX67" fmla="*/ 373273 h 605239"/>
                  <a:gd name="connsiteY67" fmla="*/ 373273 h 605239"/>
                  <a:gd name="connsiteX68" fmla="*/ 373273 h 605239"/>
                  <a:gd name="connsiteY68" fmla="*/ 373273 h 605239"/>
                  <a:gd name="connsiteX69" fmla="*/ 373273 h 605239"/>
                  <a:gd name="connsiteY69" fmla="*/ 373273 h 605239"/>
                  <a:gd name="connsiteX70" fmla="*/ 373273 h 605239"/>
                  <a:gd name="connsiteY70" fmla="*/ 373273 h 605239"/>
                  <a:gd name="connsiteX71" fmla="*/ 373273 h 605239"/>
                  <a:gd name="connsiteY71" fmla="*/ 373273 h 605239"/>
                  <a:gd name="connsiteX72" fmla="*/ 373273 h 605239"/>
                  <a:gd name="connsiteY72" fmla="*/ 373273 h 605239"/>
                  <a:gd name="connsiteX73" fmla="*/ 373273 h 605239"/>
                  <a:gd name="connsiteY73" fmla="*/ 373273 h 605239"/>
                  <a:gd name="connsiteX74" fmla="*/ 373273 h 605239"/>
                  <a:gd name="connsiteY74" fmla="*/ 373273 h 605239"/>
                  <a:gd name="connsiteX75" fmla="*/ 373273 h 605239"/>
                  <a:gd name="connsiteY75" fmla="*/ 373273 h 605239"/>
                  <a:gd name="connsiteX76" fmla="*/ 373273 h 605239"/>
                  <a:gd name="connsiteY76" fmla="*/ 373273 h 605239"/>
                  <a:gd name="connsiteX77" fmla="*/ 373273 h 605239"/>
                  <a:gd name="connsiteY77" fmla="*/ 373273 h 605239"/>
                  <a:gd name="connsiteX78" fmla="*/ 373273 h 605239"/>
                  <a:gd name="connsiteY78" fmla="*/ 373273 h 605239"/>
                  <a:gd name="connsiteX79" fmla="*/ 373273 h 605239"/>
                  <a:gd name="connsiteY79" fmla="*/ 373273 h 605239"/>
                  <a:gd name="connsiteX80" fmla="*/ 373273 h 605239"/>
                  <a:gd name="connsiteY80" fmla="*/ 373273 h 605239"/>
                  <a:gd name="connsiteX81" fmla="*/ 373273 h 605239"/>
                  <a:gd name="connsiteY81" fmla="*/ 373273 h 605239"/>
                  <a:gd name="connsiteX82" fmla="*/ 373273 h 605239"/>
                  <a:gd name="connsiteY82" fmla="*/ 373273 h 605239"/>
                  <a:gd name="connsiteX83" fmla="*/ 373273 h 605239"/>
                  <a:gd name="connsiteY83" fmla="*/ 373273 h 605239"/>
                  <a:gd name="connsiteX84" fmla="*/ 373273 h 605239"/>
                  <a:gd name="connsiteY84" fmla="*/ 373273 h 605239"/>
                  <a:gd name="connsiteX85" fmla="*/ 373273 h 605239"/>
                  <a:gd name="connsiteY85" fmla="*/ 373273 h 605239"/>
                  <a:gd name="connsiteX86" fmla="*/ 373273 h 605239"/>
                  <a:gd name="connsiteY86" fmla="*/ 373273 h 605239"/>
                  <a:gd name="connsiteX87" fmla="*/ 373273 h 605239"/>
                  <a:gd name="connsiteY87" fmla="*/ 373273 h 605239"/>
                  <a:gd name="connsiteX88" fmla="*/ 373273 h 605239"/>
                  <a:gd name="connsiteY88" fmla="*/ 373273 h 605239"/>
                  <a:gd name="connsiteX89" fmla="*/ 373273 h 605239"/>
                  <a:gd name="connsiteY89" fmla="*/ 373273 h 605239"/>
                  <a:gd name="connsiteX90" fmla="*/ 373273 h 605239"/>
                  <a:gd name="connsiteY90" fmla="*/ 373273 h 60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3052" h="558878">
                    <a:moveTo>
                      <a:pt x="174649" y="543212"/>
                    </a:moveTo>
                    <a:lnTo>
                      <a:pt x="278182" y="543212"/>
                    </a:lnTo>
                    <a:lnTo>
                      <a:pt x="278182" y="549259"/>
                    </a:lnTo>
                    <a:lnTo>
                      <a:pt x="324868" y="549259"/>
                    </a:lnTo>
                    <a:lnTo>
                      <a:pt x="324868" y="543212"/>
                    </a:lnTo>
                    <a:lnTo>
                      <a:pt x="428402" y="543212"/>
                    </a:lnTo>
                    <a:cubicBezTo>
                      <a:pt x="428402" y="551732"/>
                      <a:pt x="423184" y="558878"/>
                      <a:pt x="417143" y="558878"/>
                    </a:cubicBezTo>
                    <a:lnTo>
                      <a:pt x="185908" y="558878"/>
                    </a:lnTo>
                    <a:cubicBezTo>
                      <a:pt x="179867" y="558878"/>
                      <a:pt x="174649" y="551732"/>
                      <a:pt x="174649" y="543212"/>
                    </a:cubicBezTo>
                    <a:close/>
                    <a:moveTo>
                      <a:pt x="210913" y="403140"/>
                    </a:moveTo>
                    <a:lnTo>
                      <a:pt x="392413" y="403140"/>
                    </a:lnTo>
                    <a:cubicBezTo>
                      <a:pt x="400651" y="403140"/>
                      <a:pt x="407515" y="409993"/>
                      <a:pt x="407515" y="418492"/>
                    </a:cubicBezTo>
                    <a:lnTo>
                      <a:pt x="407515" y="523485"/>
                    </a:lnTo>
                    <a:cubicBezTo>
                      <a:pt x="407515" y="531984"/>
                      <a:pt x="400651" y="538837"/>
                      <a:pt x="392413" y="538837"/>
                    </a:cubicBezTo>
                    <a:lnTo>
                      <a:pt x="210913" y="538837"/>
                    </a:lnTo>
                    <a:cubicBezTo>
                      <a:pt x="202401" y="538837"/>
                      <a:pt x="195537" y="531984"/>
                      <a:pt x="195537" y="523485"/>
                    </a:cubicBezTo>
                    <a:lnTo>
                      <a:pt x="195537" y="418492"/>
                    </a:lnTo>
                    <a:cubicBezTo>
                      <a:pt x="195537" y="409993"/>
                      <a:pt x="202401" y="403140"/>
                      <a:pt x="210913" y="403140"/>
                    </a:cubicBezTo>
                    <a:close/>
                    <a:moveTo>
                      <a:pt x="505311" y="368845"/>
                    </a:moveTo>
                    <a:lnTo>
                      <a:pt x="517668" y="368845"/>
                    </a:lnTo>
                    <a:cubicBezTo>
                      <a:pt x="497897" y="416277"/>
                      <a:pt x="463024" y="455484"/>
                      <a:pt x="419088" y="481256"/>
                    </a:cubicBezTo>
                    <a:lnTo>
                      <a:pt x="419088" y="467822"/>
                    </a:lnTo>
                    <a:cubicBezTo>
                      <a:pt x="456983" y="444243"/>
                      <a:pt x="487188" y="409971"/>
                      <a:pt x="505311" y="368845"/>
                    </a:cubicBezTo>
                    <a:close/>
                    <a:moveTo>
                      <a:pt x="85384" y="368845"/>
                    </a:moveTo>
                    <a:lnTo>
                      <a:pt x="97741" y="368845"/>
                    </a:lnTo>
                    <a:cubicBezTo>
                      <a:pt x="115864" y="409971"/>
                      <a:pt x="146344" y="444243"/>
                      <a:pt x="183964" y="467822"/>
                    </a:cubicBezTo>
                    <a:lnTo>
                      <a:pt x="183964" y="481256"/>
                    </a:lnTo>
                    <a:cubicBezTo>
                      <a:pt x="140028" y="455484"/>
                      <a:pt x="105155" y="416277"/>
                      <a:pt x="85384" y="368845"/>
                    </a:cubicBezTo>
                    <a:close/>
                    <a:moveTo>
                      <a:pt x="349581" y="341678"/>
                    </a:moveTo>
                    <a:lnTo>
                      <a:pt x="452837" y="341678"/>
                    </a:lnTo>
                    <a:lnTo>
                      <a:pt x="452837" y="347725"/>
                    </a:lnTo>
                    <a:lnTo>
                      <a:pt x="499796" y="347725"/>
                    </a:lnTo>
                    <a:lnTo>
                      <a:pt x="499796" y="341678"/>
                    </a:lnTo>
                    <a:lnTo>
                      <a:pt x="603052" y="341678"/>
                    </a:lnTo>
                    <a:cubicBezTo>
                      <a:pt x="603052" y="350473"/>
                      <a:pt x="598109" y="357344"/>
                      <a:pt x="591793" y="357344"/>
                    </a:cubicBezTo>
                    <a:lnTo>
                      <a:pt x="360841" y="357344"/>
                    </a:lnTo>
                    <a:cubicBezTo>
                      <a:pt x="354524" y="357344"/>
                      <a:pt x="349581" y="350473"/>
                      <a:pt x="349581" y="341678"/>
                    </a:cubicBezTo>
                    <a:close/>
                    <a:moveTo>
                      <a:pt x="0" y="341678"/>
                    </a:moveTo>
                    <a:lnTo>
                      <a:pt x="103256" y="341678"/>
                    </a:lnTo>
                    <a:lnTo>
                      <a:pt x="103256" y="347725"/>
                    </a:lnTo>
                    <a:lnTo>
                      <a:pt x="150215" y="347725"/>
                    </a:lnTo>
                    <a:lnTo>
                      <a:pt x="150215" y="341678"/>
                    </a:lnTo>
                    <a:lnTo>
                      <a:pt x="253471" y="341678"/>
                    </a:lnTo>
                    <a:cubicBezTo>
                      <a:pt x="253471" y="350473"/>
                      <a:pt x="248528" y="357344"/>
                      <a:pt x="242486" y="357344"/>
                    </a:cubicBezTo>
                    <a:lnTo>
                      <a:pt x="11259" y="357344"/>
                    </a:lnTo>
                    <a:cubicBezTo>
                      <a:pt x="4943" y="357344"/>
                      <a:pt x="0" y="350473"/>
                      <a:pt x="0" y="341678"/>
                    </a:cubicBezTo>
                    <a:close/>
                    <a:moveTo>
                      <a:pt x="385564" y="201535"/>
                    </a:moveTo>
                    <a:lnTo>
                      <a:pt x="567070" y="201535"/>
                    </a:lnTo>
                    <a:cubicBezTo>
                      <a:pt x="575582" y="201535"/>
                      <a:pt x="582447" y="208392"/>
                      <a:pt x="582447" y="216896"/>
                    </a:cubicBezTo>
                    <a:lnTo>
                      <a:pt x="582447" y="322224"/>
                    </a:lnTo>
                    <a:cubicBezTo>
                      <a:pt x="582447" y="330453"/>
                      <a:pt x="575582" y="337585"/>
                      <a:pt x="567070" y="337585"/>
                    </a:cubicBezTo>
                    <a:lnTo>
                      <a:pt x="385564" y="337585"/>
                    </a:lnTo>
                    <a:cubicBezTo>
                      <a:pt x="377051" y="337585"/>
                      <a:pt x="370186" y="330453"/>
                      <a:pt x="370186" y="322224"/>
                    </a:cubicBezTo>
                    <a:lnTo>
                      <a:pt x="370186" y="216896"/>
                    </a:lnTo>
                    <a:cubicBezTo>
                      <a:pt x="370186" y="208392"/>
                      <a:pt x="377051" y="201535"/>
                      <a:pt x="385564" y="201535"/>
                    </a:cubicBezTo>
                    <a:close/>
                    <a:moveTo>
                      <a:pt x="35982" y="201535"/>
                    </a:moveTo>
                    <a:lnTo>
                      <a:pt x="217489" y="201535"/>
                    </a:lnTo>
                    <a:cubicBezTo>
                      <a:pt x="226001" y="201535"/>
                      <a:pt x="232866" y="208392"/>
                      <a:pt x="232866" y="216896"/>
                    </a:cubicBezTo>
                    <a:lnTo>
                      <a:pt x="232866" y="322224"/>
                    </a:lnTo>
                    <a:cubicBezTo>
                      <a:pt x="232866" y="330453"/>
                      <a:pt x="226001" y="337585"/>
                      <a:pt x="217489" y="337585"/>
                    </a:cubicBezTo>
                    <a:lnTo>
                      <a:pt x="35982" y="337585"/>
                    </a:lnTo>
                    <a:cubicBezTo>
                      <a:pt x="27470" y="337585"/>
                      <a:pt x="20605" y="330453"/>
                      <a:pt x="20605" y="322224"/>
                    </a:cubicBezTo>
                    <a:lnTo>
                      <a:pt x="20605" y="216896"/>
                    </a:lnTo>
                    <a:cubicBezTo>
                      <a:pt x="20605" y="208392"/>
                      <a:pt x="27470" y="201535"/>
                      <a:pt x="35982" y="201535"/>
                    </a:cubicBezTo>
                    <a:close/>
                    <a:moveTo>
                      <a:pt x="174649" y="140143"/>
                    </a:moveTo>
                    <a:lnTo>
                      <a:pt x="278182" y="140143"/>
                    </a:lnTo>
                    <a:lnTo>
                      <a:pt x="278182" y="146439"/>
                    </a:lnTo>
                    <a:lnTo>
                      <a:pt x="324868" y="146439"/>
                    </a:lnTo>
                    <a:lnTo>
                      <a:pt x="324868" y="140143"/>
                    </a:lnTo>
                    <a:lnTo>
                      <a:pt x="428402" y="140143"/>
                    </a:lnTo>
                    <a:cubicBezTo>
                      <a:pt x="428402" y="148903"/>
                      <a:pt x="423184" y="156020"/>
                      <a:pt x="417143" y="156020"/>
                    </a:cubicBezTo>
                    <a:lnTo>
                      <a:pt x="185908" y="156020"/>
                    </a:lnTo>
                    <a:cubicBezTo>
                      <a:pt x="179867" y="156020"/>
                      <a:pt x="174649" y="148903"/>
                      <a:pt x="174649" y="140143"/>
                    </a:cubicBezTo>
                    <a:close/>
                    <a:moveTo>
                      <a:pt x="419088" y="77622"/>
                    </a:moveTo>
                    <a:cubicBezTo>
                      <a:pt x="463024" y="103394"/>
                      <a:pt x="497897" y="142875"/>
                      <a:pt x="517668" y="190033"/>
                    </a:cubicBezTo>
                    <a:lnTo>
                      <a:pt x="505311" y="190033"/>
                    </a:lnTo>
                    <a:cubicBezTo>
                      <a:pt x="487188" y="149181"/>
                      <a:pt x="456983" y="114635"/>
                      <a:pt x="419088" y="91056"/>
                    </a:cubicBezTo>
                    <a:close/>
                    <a:moveTo>
                      <a:pt x="184034" y="77622"/>
                    </a:moveTo>
                    <a:lnTo>
                      <a:pt x="184034" y="91056"/>
                    </a:lnTo>
                    <a:cubicBezTo>
                      <a:pt x="146387" y="114635"/>
                      <a:pt x="115886" y="149181"/>
                      <a:pt x="97749" y="190033"/>
                    </a:cubicBezTo>
                    <a:lnTo>
                      <a:pt x="85384" y="190033"/>
                    </a:lnTo>
                    <a:cubicBezTo>
                      <a:pt x="105169" y="142875"/>
                      <a:pt x="140067" y="103394"/>
                      <a:pt x="184034" y="77622"/>
                    </a:cubicBezTo>
                    <a:close/>
                    <a:moveTo>
                      <a:pt x="210913" y="0"/>
                    </a:moveTo>
                    <a:lnTo>
                      <a:pt x="392413" y="0"/>
                    </a:lnTo>
                    <a:cubicBezTo>
                      <a:pt x="400651" y="0"/>
                      <a:pt x="407515" y="6854"/>
                      <a:pt x="407515" y="15353"/>
                    </a:cubicBezTo>
                    <a:lnTo>
                      <a:pt x="407515" y="120627"/>
                    </a:lnTo>
                    <a:cubicBezTo>
                      <a:pt x="407515" y="129126"/>
                      <a:pt x="400651" y="135980"/>
                      <a:pt x="392413" y="135980"/>
                    </a:cubicBezTo>
                    <a:lnTo>
                      <a:pt x="210913" y="135980"/>
                    </a:lnTo>
                    <a:cubicBezTo>
                      <a:pt x="202401" y="135980"/>
                      <a:pt x="195537" y="129126"/>
                      <a:pt x="195537" y="120627"/>
                    </a:cubicBezTo>
                    <a:lnTo>
                      <a:pt x="195537" y="15353"/>
                    </a:lnTo>
                    <a:cubicBezTo>
                      <a:pt x="195537" y="6854"/>
                      <a:pt x="202401" y="0"/>
                      <a:pt x="21091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0000" tIns="46800" rIns="90000" bIns="46800">
                <a:normAutofit fontScale="6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>
              <a:off x="10910" y="7332"/>
              <a:ext cx="0" cy="3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11215" y="7765"/>
              <a:ext cx="2365" cy="186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zh-CN" altLang="en-US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但2020年在中国联网汽车的普及率约为</a:t>
              </a:r>
              <a:r>
                <a:rPr lang="en-US" altLang="zh-CN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％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，生活大部分车都没有自动驾驶系统。</a:t>
              </a:r>
              <a:endPara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16" name="图片 61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723" y="7073"/>
              <a:ext cx="5082" cy="35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ïš1îḍé"/>
            <p:cNvSpPr txBox="1"/>
            <p:nvPr/>
          </p:nvSpPr>
          <p:spPr bwMode="auto">
            <a:xfrm>
              <a:off x="11774" y="6417"/>
              <a:ext cx="1467" cy="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普及率低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189470" y="3651250"/>
            <a:ext cx="2760980" cy="2845435"/>
            <a:chOff x="7978" y="6440"/>
            <a:chExt cx="4348" cy="4481"/>
          </a:xfrm>
        </p:grpSpPr>
        <p:grpSp>
          <p:nvGrpSpPr>
            <p:cNvPr id="92" name="íśľidè"/>
            <p:cNvGrpSpPr/>
            <p:nvPr/>
          </p:nvGrpSpPr>
          <p:grpSpPr>
            <a:xfrm rot="0">
              <a:off x="8078" y="6533"/>
              <a:ext cx="746" cy="746"/>
              <a:chOff x="574538" y="1186419"/>
              <a:chExt cx="473505" cy="473505"/>
            </a:xfrm>
          </p:grpSpPr>
          <p:sp>
            <p:nvSpPr>
              <p:cNvPr id="95" name="îṧ1iḑè"/>
              <p:cNvSpPr/>
              <p:nvPr/>
            </p:nvSpPr>
            <p:spPr bwMode="auto">
              <a:xfrm>
                <a:off x="574538" y="1186419"/>
                <a:ext cx="473505" cy="4735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0000" tIns="46800" rIns="90000" bIns="46800" anchor="ctr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ïślîdè"/>
              <p:cNvSpPr/>
              <p:nvPr/>
            </p:nvSpPr>
            <p:spPr bwMode="auto">
              <a:xfrm>
                <a:off x="660226" y="1272742"/>
                <a:ext cx="320536" cy="320536"/>
              </a:xfrm>
              <a:custGeom>
                <a:avLst/>
                <a:gdLst>
                  <a:gd name="connsiteX0" fmla="*/ 303807 w 607614"/>
                  <a:gd name="connsiteY0" fmla="*/ 546085 h 606761"/>
                  <a:gd name="connsiteX1" fmla="*/ 283300 w 607614"/>
                  <a:gd name="connsiteY1" fmla="*/ 566563 h 606761"/>
                  <a:gd name="connsiteX2" fmla="*/ 303807 w 607614"/>
                  <a:gd name="connsiteY2" fmla="*/ 586283 h 606761"/>
                  <a:gd name="connsiteX3" fmla="*/ 324314 w 607614"/>
                  <a:gd name="connsiteY3" fmla="*/ 566563 h 606761"/>
                  <a:gd name="connsiteX4" fmla="*/ 303807 w 607614"/>
                  <a:gd name="connsiteY4" fmla="*/ 546085 h 606761"/>
                  <a:gd name="connsiteX5" fmla="*/ 445811 w 607614"/>
                  <a:gd name="connsiteY5" fmla="*/ 404264 h 606761"/>
                  <a:gd name="connsiteX6" fmla="*/ 526347 w 607614"/>
                  <a:gd name="connsiteY6" fmla="*/ 404264 h 606761"/>
                  <a:gd name="connsiteX7" fmla="*/ 526347 w 607614"/>
                  <a:gd name="connsiteY7" fmla="*/ 455071 h 606761"/>
                  <a:gd name="connsiteX8" fmla="*/ 445811 w 607614"/>
                  <a:gd name="connsiteY8" fmla="*/ 455071 h 606761"/>
                  <a:gd name="connsiteX9" fmla="*/ 354675 w 607614"/>
                  <a:gd name="connsiteY9" fmla="*/ 404264 h 606761"/>
                  <a:gd name="connsiteX10" fmla="*/ 435211 w 607614"/>
                  <a:gd name="connsiteY10" fmla="*/ 404264 h 606761"/>
                  <a:gd name="connsiteX11" fmla="*/ 435211 w 607614"/>
                  <a:gd name="connsiteY11" fmla="*/ 455071 h 606761"/>
                  <a:gd name="connsiteX12" fmla="*/ 354675 w 607614"/>
                  <a:gd name="connsiteY12" fmla="*/ 455071 h 606761"/>
                  <a:gd name="connsiteX13" fmla="*/ 263539 w 607614"/>
                  <a:gd name="connsiteY13" fmla="*/ 404264 h 606761"/>
                  <a:gd name="connsiteX14" fmla="*/ 344075 w 607614"/>
                  <a:gd name="connsiteY14" fmla="*/ 404264 h 606761"/>
                  <a:gd name="connsiteX15" fmla="*/ 344075 w 607614"/>
                  <a:gd name="connsiteY15" fmla="*/ 455071 h 606761"/>
                  <a:gd name="connsiteX16" fmla="*/ 263539 w 607614"/>
                  <a:gd name="connsiteY16" fmla="*/ 455071 h 606761"/>
                  <a:gd name="connsiteX17" fmla="*/ 172403 w 607614"/>
                  <a:gd name="connsiteY17" fmla="*/ 404264 h 606761"/>
                  <a:gd name="connsiteX18" fmla="*/ 252939 w 607614"/>
                  <a:gd name="connsiteY18" fmla="*/ 404264 h 606761"/>
                  <a:gd name="connsiteX19" fmla="*/ 252939 w 607614"/>
                  <a:gd name="connsiteY19" fmla="*/ 455071 h 606761"/>
                  <a:gd name="connsiteX20" fmla="*/ 172403 w 607614"/>
                  <a:gd name="connsiteY20" fmla="*/ 455071 h 606761"/>
                  <a:gd name="connsiteX21" fmla="*/ 81267 w 607614"/>
                  <a:gd name="connsiteY21" fmla="*/ 404264 h 606761"/>
                  <a:gd name="connsiteX22" fmla="*/ 161803 w 607614"/>
                  <a:gd name="connsiteY22" fmla="*/ 404264 h 606761"/>
                  <a:gd name="connsiteX23" fmla="*/ 161803 w 607614"/>
                  <a:gd name="connsiteY23" fmla="*/ 455071 h 606761"/>
                  <a:gd name="connsiteX24" fmla="*/ 81267 w 607614"/>
                  <a:gd name="connsiteY24" fmla="*/ 455071 h 606761"/>
                  <a:gd name="connsiteX25" fmla="*/ 81267 w 607614"/>
                  <a:gd name="connsiteY25" fmla="*/ 333719 h 606761"/>
                  <a:gd name="connsiteX26" fmla="*/ 161803 w 607614"/>
                  <a:gd name="connsiteY26" fmla="*/ 333719 h 606761"/>
                  <a:gd name="connsiteX27" fmla="*/ 161803 w 607614"/>
                  <a:gd name="connsiteY27" fmla="*/ 384526 h 606761"/>
                  <a:gd name="connsiteX28" fmla="*/ 81267 w 607614"/>
                  <a:gd name="connsiteY28" fmla="*/ 384526 h 606761"/>
                  <a:gd name="connsiteX29" fmla="*/ 354675 w 607614"/>
                  <a:gd name="connsiteY29" fmla="*/ 282911 h 606761"/>
                  <a:gd name="connsiteX30" fmla="*/ 435211 w 607614"/>
                  <a:gd name="connsiteY30" fmla="*/ 282911 h 606761"/>
                  <a:gd name="connsiteX31" fmla="*/ 435211 w 607614"/>
                  <a:gd name="connsiteY31" fmla="*/ 384525 h 606761"/>
                  <a:gd name="connsiteX32" fmla="*/ 354675 w 607614"/>
                  <a:gd name="connsiteY32" fmla="*/ 384525 h 606761"/>
                  <a:gd name="connsiteX33" fmla="*/ 172403 w 607614"/>
                  <a:gd name="connsiteY33" fmla="*/ 273042 h 606761"/>
                  <a:gd name="connsiteX34" fmla="*/ 252939 w 607614"/>
                  <a:gd name="connsiteY34" fmla="*/ 273042 h 606761"/>
                  <a:gd name="connsiteX35" fmla="*/ 252939 w 607614"/>
                  <a:gd name="connsiteY35" fmla="*/ 384525 h 606761"/>
                  <a:gd name="connsiteX36" fmla="*/ 172403 w 607614"/>
                  <a:gd name="connsiteY36" fmla="*/ 384525 h 606761"/>
                  <a:gd name="connsiteX37" fmla="*/ 263539 w 607614"/>
                  <a:gd name="connsiteY37" fmla="*/ 212366 h 606761"/>
                  <a:gd name="connsiteX38" fmla="*/ 344075 w 607614"/>
                  <a:gd name="connsiteY38" fmla="*/ 212366 h 606761"/>
                  <a:gd name="connsiteX39" fmla="*/ 344075 w 607614"/>
                  <a:gd name="connsiteY39" fmla="*/ 384525 h 606761"/>
                  <a:gd name="connsiteX40" fmla="*/ 263539 w 607614"/>
                  <a:gd name="connsiteY40" fmla="*/ 384525 h 606761"/>
                  <a:gd name="connsiteX41" fmla="*/ 101064 w 607614"/>
                  <a:gd name="connsiteY41" fmla="*/ 161559 h 606761"/>
                  <a:gd name="connsiteX42" fmla="*/ 151933 w 607614"/>
                  <a:gd name="connsiteY42" fmla="*/ 161559 h 606761"/>
                  <a:gd name="connsiteX43" fmla="*/ 155729 w 607614"/>
                  <a:gd name="connsiteY43" fmla="*/ 162317 h 606761"/>
                  <a:gd name="connsiteX44" fmla="*/ 161044 w 607614"/>
                  <a:gd name="connsiteY44" fmla="*/ 168385 h 606761"/>
                  <a:gd name="connsiteX45" fmla="*/ 161803 w 607614"/>
                  <a:gd name="connsiteY45" fmla="*/ 172177 h 606761"/>
                  <a:gd name="connsiteX46" fmla="*/ 161803 w 607614"/>
                  <a:gd name="connsiteY46" fmla="*/ 222235 h 606761"/>
                  <a:gd name="connsiteX47" fmla="*/ 151933 w 607614"/>
                  <a:gd name="connsiteY47" fmla="*/ 232853 h 606761"/>
                  <a:gd name="connsiteX48" fmla="*/ 142063 w 607614"/>
                  <a:gd name="connsiteY48" fmla="*/ 222235 h 606761"/>
                  <a:gd name="connsiteX49" fmla="*/ 142063 w 607614"/>
                  <a:gd name="connsiteY49" fmla="*/ 196448 h 606761"/>
                  <a:gd name="connsiteX50" fmla="*/ 88158 w 607614"/>
                  <a:gd name="connsiteY50" fmla="*/ 249539 h 606761"/>
                  <a:gd name="connsiteX51" fmla="*/ 81324 w 607614"/>
                  <a:gd name="connsiteY51" fmla="*/ 252573 h 606761"/>
                  <a:gd name="connsiteX52" fmla="*/ 73732 w 607614"/>
                  <a:gd name="connsiteY52" fmla="*/ 249539 h 606761"/>
                  <a:gd name="connsiteX53" fmla="*/ 73732 w 607614"/>
                  <a:gd name="connsiteY53" fmla="*/ 235887 h 606761"/>
                  <a:gd name="connsiteX54" fmla="*/ 127638 w 607614"/>
                  <a:gd name="connsiteY54" fmla="*/ 182037 h 606761"/>
                  <a:gd name="connsiteX55" fmla="*/ 101064 w 607614"/>
                  <a:gd name="connsiteY55" fmla="*/ 182037 h 606761"/>
                  <a:gd name="connsiteX56" fmla="*/ 91194 w 607614"/>
                  <a:gd name="connsiteY56" fmla="*/ 172177 h 606761"/>
                  <a:gd name="connsiteX57" fmla="*/ 101064 w 607614"/>
                  <a:gd name="connsiteY57" fmla="*/ 161559 h 606761"/>
                  <a:gd name="connsiteX58" fmla="*/ 445811 w 607614"/>
                  <a:gd name="connsiteY58" fmla="*/ 151690 h 606761"/>
                  <a:gd name="connsiteX59" fmla="*/ 526347 w 607614"/>
                  <a:gd name="connsiteY59" fmla="*/ 151690 h 606761"/>
                  <a:gd name="connsiteX60" fmla="*/ 526347 w 607614"/>
                  <a:gd name="connsiteY60" fmla="*/ 384525 h 606761"/>
                  <a:gd name="connsiteX61" fmla="*/ 445811 w 607614"/>
                  <a:gd name="connsiteY61" fmla="*/ 384525 h 606761"/>
                  <a:gd name="connsiteX62" fmla="*/ 40254 w 607614"/>
                  <a:gd name="connsiteY62" fmla="*/ 81154 h 606761"/>
                  <a:gd name="connsiteX63" fmla="*/ 40254 w 607614"/>
                  <a:gd name="connsiteY63" fmla="*/ 485409 h 606761"/>
                  <a:gd name="connsiteX64" fmla="*/ 567360 w 607614"/>
                  <a:gd name="connsiteY64" fmla="*/ 485409 h 606761"/>
                  <a:gd name="connsiteX65" fmla="*/ 567360 w 607614"/>
                  <a:gd name="connsiteY65" fmla="*/ 81154 h 606761"/>
                  <a:gd name="connsiteX66" fmla="*/ 0 w 607614"/>
                  <a:gd name="connsiteY66" fmla="*/ 0 h 606761"/>
                  <a:gd name="connsiteX67" fmla="*/ 607614 w 607614"/>
                  <a:gd name="connsiteY67" fmla="*/ 0 h 606761"/>
                  <a:gd name="connsiteX68" fmla="*/ 607614 w 607614"/>
                  <a:gd name="connsiteY68" fmla="*/ 81154 h 606761"/>
                  <a:gd name="connsiteX69" fmla="*/ 587107 w 607614"/>
                  <a:gd name="connsiteY69" fmla="*/ 81154 h 606761"/>
                  <a:gd name="connsiteX70" fmla="*/ 587107 w 607614"/>
                  <a:gd name="connsiteY70" fmla="*/ 485409 h 606761"/>
                  <a:gd name="connsiteX71" fmla="*/ 597740 w 607614"/>
                  <a:gd name="connsiteY71" fmla="*/ 485409 h 606761"/>
                  <a:gd name="connsiteX72" fmla="*/ 607614 w 607614"/>
                  <a:gd name="connsiteY72" fmla="*/ 495269 h 606761"/>
                  <a:gd name="connsiteX73" fmla="*/ 597740 w 607614"/>
                  <a:gd name="connsiteY73" fmla="*/ 505887 h 606761"/>
                  <a:gd name="connsiteX74" fmla="*/ 587107 w 607614"/>
                  <a:gd name="connsiteY74" fmla="*/ 505887 h 606761"/>
                  <a:gd name="connsiteX75" fmla="*/ 313681 w 607614"/>
                  <a:gd name="connsiteY75" fmla="*/ 505887 h 606761"/>
                  <a:gd name="connsiteX76" fmla="*/ 313681 w 607614"/>
                  <a:gd name="connsiteY76" fmla="*/ 525607 h 606761"/>
                  <a:gd name="connsiteX77" fmla="*/ 313681 w 607614"/>
                  <a:gd name="connsiteY77" fmla="*/ 527124 h 606761"/>
                  <a:gd name="connsiteX78" fmla="*/ 344061 w 607614"/>
                  <a:gd name="connsiteY78" fmla="*/ 566563 h 606761"/>
                  <a:gd name="connsiteX79" fmla="*/ 303807 w 607614"/>
                  <a:gd name="connsiteY79" fmla="*/ 606761 h 606761"/>
                  <a:gd name="connsiteX80" fmla="*/ 263553 w 607614"/>
                  <a:gd name="connsiteY80" fmla="*/ 566563 h 606761"/>
                  <a:gd name="connsiteX81" fmla="*/ 293933 w 607614"/>
                  <a:gd name="connsiteY81" fmla="*/ 527124 h 606761"/>
                  <a:gd name="connsiteX82" fmla="*/ 293933 w 607614"/>
                  <a:gd name="connsiteY82" fmla="*/ 525607 h 606761"/>
                  <a:gd name="connsiteX83" fmla="*/ 293933 w 607614"/>
                  <a:gd name="connsiteY83" fmla="*/ 505887 h 606761"/>
                  <a:gd name="connsiteX84" fmla="*/ 20507 w 607614"/>
                  <a:gd name="connsiteY84" fmla="*/ 505887 h 606761"/>
                  <a:gd name="connsiteX85" fmla="*/ 9874 w 607614"/>
                  <a:gd name="connsiteY85" fmla="*/ 505887 h 606761"/>
                  <a:gd name="connsiteX86" fmla="*/ 0 w 607614"/>
                  <a:gd name="connsiteY86" fmla="*/ 495269 h 606761"/>
                  <a:gd name="connsiteX87" fmla="*/ 9874 w 607614"/>
                  <a:gd name="connsiteY87" fmla="*/ 485409 h 606761"/>
                  <a:gd name="connsiteX88" fmla="*/ 20507 w 607614"/>
                  <a:gd name="connsiteY88" fmla="*/ 485409 h 606761"/>
                  <a:gd name="connsiteX89" fmla="*/ 20507 w 607614"/>
                  <a:gd name="connsiteY89" fmla="*/ 81154 h 606761"/>
                  <a:gd name="connsiteX90" fmla="*/ 0 w 607614"/>
                  <a:gd name="connsiteY90" fmla="*/ 81154 h 60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07614" h="606761">
                    <a:moveTo>
                      <a:pt x="303807" y="546085"/>
                    </a:moveTo>
                    <a:cubicBezTo>
                      <a:pt x="292414" y="546085"/>
                      <a:pt x="283300" y="555186"/>
                      <a:pt x="283300" y="566563"/>
                    </a:cubicBezTo>
                    <a:cubicBezTo>
                      <a:pt x="283300" y="577181"/>
                      <a:pt x="292414" y="586283"/>
                      <a:pt x="303807" y="586283"/>
                    </a:cubicBezTo>
                    <a:cubicBezTo>
                      <a:pt x="315200" y="586283"/>
                      <a:pt x="324314" y="577181"/>
                      <a:pt x="324314" y="566563"/>
                    </a:cubicBezTo>
                    <a:cubicBezTo>
                      <a:pt x="324314" y="555186"/>
                      <a:pt x="315200" y="546085"/>
                      <a:pt x="303807" y="546085"/>
                    </a:cubicBezTo>
                    <a:close/>
                    <a:moveTo>
                      <a:pt x="445811" y="404264"/>
                    </a:moveTo>
                    <a:lnTo>
                      <a:pt x="526347" y="404264"/>
                    </a:lnTo>
                    <a:lnTo>
                      <a:pt x="526347" y="455071"/>
                    </a:lnTo>
                    <a:lnTo>
                      <a:pt x="445811" y="455071"/>
                    </a:lnTo>
                    <a:close/>
                    <a:moveTo>
                      <a:pt x="354675" y="404264"/>
                    </a:moveTo>
                    <a:lnTo>
                      <a:pt x="435211" y="404264"/>
                    </a:lnTo>
                    <a:lnTo>
                      <a:pt x="435211" y="455071"/>
                    </a:lnTo>
                    <a:lnTo>
                      <a:pt x="354675" y="455071"/>
                    </a:lnTo>
                    <a:close/>
                    <a:moveTo>
                      <a:pt x="263539" y="404264"/>
                    </a:moveTo>
                    <a:lnTo>
                      <a:pt x="344075" y="404264"/>
                    </a:lnTo>
                    <a:lnTo>
                      <a:pt x="344075" y="455071"/>
                    </a:lnTo>
                    <a:lnTo>
                      <a:pt x="263539" y="455071"/>
                    </a:lnTo>
                    <a:close/>
                    <a:moveTo>
                      <a:pt x="172403" y="404264"/>
                    </a:moveTo>
                    <a:lnTo>
                      <a:pt x="252939" y="404264"/>
                    </a:lnTo>
                    <a:lnTo>
                      <a:pt x="252939" y="455071"/>
                    </a:lnTo>
                    <a:lnTo>
                      <a:pt x="172403" y="455071"/>
                    </a:lnTo>
                    <a:close/>
                    <a:moveTo>
                      <a:pt x="81267" y="404264"/>
                    </a:moveTo>
                    <a:lnTo>
                      <a:pt x="161803" y="404264"/>
                    </a:lnTo>
                    <a:lnTo>
                      <a:pt x="161803" y="455071"/>
                    </a:lnTo>
                    <a:lnTo>
                      <a:pt x="81267" y="455071"/>
                    </a:lnTo>
                    <a:close/>
                    <a:moveTo>
                      <a:pt x="81267" y="333719"/>
                    </a:moveTo>
                    <a:lnTo>
                      <a:pt x="161803" y="333719"/>
                    </a:lnTo>
                    <a:lnTo>
                      <a:pt x="161803" y="384526"/>
                    </a:lnTo>
                    <a:lnTo>
                      <a:pt x="81267" y="384526"/>
                    </a:lnTo>
                    <a:close/>
                    <a:moveTo>
                      <a:pt x="354675" y="282911"/>
                    </a:moveTo>
                    <a:lnTo>
                      <a:pt x="435211" y="282911"/>
                    </a:lnTo>
                    <a:lnTo>
                      <a:pt x="435211" y="384525"/>
                    </a:lnTo>
                    <a:lnTo>
                      <a:pt x="354675" y="384525"/>
                    </a:lnTo>
                    <a:close/>
                    <a:moveTo>
                      <a:pt x="172403" y="273042"/>
                    </a:moveTo>
                    <a:lnTo>
                      <a:pt x="252939" y="273042"/>
                    </a:lnTo>
                    <a:lnTo>
                      <a:pt x="252939" y="384525"/>
                    </a:lnTo>
                    <a:lnTo>
                      <a:pt x="172403" y="384525"/>
                    </a:lnTo>
                    <a:close/>
                    <a:moveTo>
                      <a:pt x="263539" y="212366"/>
                    </a:moveTo>
                    <a:lnTo>
                      <a:pt x="344075" y="212366"/>
                    </a:lnTo>
                    <a:lnTo>
                      <a:pt x="344075" y="384525"/>
                    </a:lnTo>
                    <a:lnTo>
                      <a:pt x="263539" y="384525"/>
                    </a:lnTo>
                    <a:close/>
                    <a:moveTo>
                      <a:pt x="101064" y="161559"/>
                    </a:moveTo>
                    <a:lnTo>
                      <a:pt x="151933" y="161559"/>
                    </a:lnTo>
                    <a:cubicBezTo>
                      <a:pt x="153451" y="161559"/>
                      <a:pt x="154211" y="162317"/>
                      <a:pt x="155729" y="162317"/>
                    </a:cubicBezTo>
                    <a:cubicBezTo>
                      <a:pt x="158007" y="163834"/>
                      <a:pt x="160285" y="165351"/>
                      <a:pt x="161044" y="168385"/>
                    </a:cubicBezTo>
                    <a:cubicBezTo>
                      <a:pt x="161803" y="169144"/>
                      <a:pt x="161803" y="170660"/>
                      <a:pt x="161803" y="172177"/>
                    </a:cubicBezTo>
                    <a:lnTo>
                      <a:pt x="161803" y="222235"/>
                    </a:lnTo>
                    <a:cubicBezTo>
                      <a:pt x="161803" y="228303"/>
                      <a:pt x="157248" y="232853"/>
                      <a:pt x="151933" y="232853"/>
                    </a:cubicBezTo>
                    <a:cubicBezTo>
                      <a:pt x="146618" y="232853"/>
                      <a:pt x="142063" y="228303"/>
                      <a:pt x="142063" y="222235"/>
                    </a:cubicBezTo>
                    <a:lnTo>
                      <a:pt x="142063" y="196448"/>
                    </a:lnTo>
                    <a:lnTo>
                      <a:pt x="88158" y="249539"/>
                    </a:lnTo>
                    <a:cubicBezTo>
                      <a:pt x="85880" y="251815"/>
                      <a:pt x="83602" y="252573"/>
                      <a:pt x="81324" y="252573"/>
                    </a:cubicBezTo>
                    <a:cubicBezTo>
                      <a:pt x="78288" y="252573"/>
                      <a:pt x="76010" y="251815"/>
                      <a:pt x="73732" y="249539"/>
                    </a:cubicBezTo>
                    <a:cubicBezTo>
                      <a:pt x="69936" y="245747"/>
                      <a:pt x="69936" y="239679"/>
                      <a:pt x="73732" y="235887"/>
                    </a:cubicBezTo>
                    <a:lnTo>
                      <a:pt x="127638" y="182037"/>
                    </a:lnTo>
                    <a:lnTo>
                      <a:pt x="101064" y="182037"/>
                    </a:lnTo>
                    <a:cubicBezTo>
                      <a:pt x="95750" y="182037"/>
                      <a:pt x="91194" y="177486"/>
                      <a:pt x="91194" y="172177"/>
                    </a:cubicBezTo>
                    <a:cubicBezTo>
                      <a:pt x="91194" y="166110"/>
                      <a:pt x="95750" y="161559"/>
                      <a:pt x="101064" y="161559"/>
                    </a:cubicBezTo>
                    <a:close/>
                    <a:moveTo>
                      <a:pt x="445811" y="151690"/>
                    </a:moveTo>
                    <a:lnTo>
                      <a:pt x="526347" y="151690"/>
                    </a:lnTo>
                    <a:lnTo>
                      <a:pt x="526347" y="384525"/>
                    </a:lnTo>
                    <a:lnTo>
                      <a:pt x="445811" y="384525"/>
                    </a:lnTo>
                    <a:close/>
                    <a:moveTo>
                      <a:pt x="40254" y="81154"/>
                    </a:moveTo>
                    <a:lnTo>
                      <a:pt x="40254" y="485409"/>
                    </a:lnTo>
                    <a:lnTo>
                      <a:pt x="567360" y="485409"/>
                    </a:lnTo>
                    <a:lnTo>
                      <a:pt x="567360" y="81154"/>
                    </a:lnTo>
                    <a:close/>
                    <a:moveTo>
                      <a:pt x="0" y="0"/>
                    </a:moveTo>
                    <a:lnTo>
                      <a:pt x="607614" y="0"/>
                    </a:lnTo>
                    <a:lnTo>
                      <a:pt x="607614" y="81154"/>
                    </a:lnTo>
                    <a:lnTo>
                      <a:pt x="587107" y="81154"/>
                    </a:lnTo>
                    <a:lnTo>
                      <a:pt x="587107" y="485409"/>
                    </a:lnTo>
                    <a:lnTo>
                      <a:pt x="597740" y="485409"/>
                    </a:lnTo>
                    <a:cubicBezTo>
                      <a:pt x="603057" y="485409"/>
                      <a:pt x="607614" y="489960"/>
                      <a:pt x="607614" y="495269"/>
                    </a:cubicBezTo>
                    <a:cubicBezTo>
                      <a:pt x="607614" y="501336"/>
                      <a:pt x="603057" y="505887"/>
                      <a:pt x="597740" y="505887"/>
                    </a:cubicBezTo>
                    <a:lnTo>
                      <a:pt x="587107" y="505887"/>
                    </a:lnTo>
                    <a:lnTo>
                      <a:pt x="313681" y="505887"/>
                    </a:lnTo>
                    <a:lnTo>
                      <a:pt x="313681" y="525607"/>
                    </a:lnTo>
                    <a:cubicBezTo>
                      <a:pt x="313681" y="526365"/>
                      <a:pt x="313681" y="527124"/>
                      <a:pt x="313681" y="527124"/>
                    </a:cubicBezTo>
                    <a:cubicBezTo>
                      <a:pt x="331150" y="531674"/>
                      <a:pt x="344061" y="547602"/>
                      <a:pt x="344061" y="566563"/>
                    </a:cubicBezTo>
                    <a:cubicBezTo>
                      <a:pt x="344061" y="588558"/>
                      <a:pt x="325833" y="606761"/>
                      <a:pt x="303807" y="606761"/>
                    </a:cubicBezTo>
                    <a:cubicBezTo>
                      <a:pt x="281781" y="606761"/>
                      <a:pt x="263553" y="588558"/>
                      <a:pt x="263553" y="566563"/>
                    </a:cubicBezTo>
                    <a:cubicBezTo>
                      <a:pt x="263553" y="547602"/>
                      <a:pt x="276464" y="531674"/>
                      <a:pt x="293933" y="527124"/>
                    </a:cubicBezTo>
                    <a:cubicBezTo>
                      <a:pt x="293933" y="527124"/>
                      <a:pt x="293933" y="526365"/>
                      <a:pt x="293933" y="525607"/>
                    </a:cubicBezTo>
                    <a:lnTo>
                      <a:pt x="293933" y="505887"/>
                    </a:lnTo>
                    <a:lnTo>
                      <a:pt x="20507" y="505887"/>
                    </a:lnTo>
                    <a:lnTo>
                      <a:pt x="9874" y="505887"/>
                    </a:lnTo>
                    <a:cubicBezTo>
                      <a:pt x="4557" y="505887"/>
                      <a:pt x="0" y="501336"/>
                      <a:pt x="0" y="495269"/>
                    </a:cubicBezTo>
                    <a:cubicBezTo>
                      <a:pt x="0" y="489960"/>
                      <a:pt x="4557" y="485409"/>
                      <a:pt x="9874" y="485409"/>
                    </a:cubicBezTo>
                    <a:lnTo>
                      <a:pt x="20507" y="485409"/>
                    </a:lnTo>
                    <a:lnTo>
                      <a:pt x="20507" y="81154"/>
                    </a:lnTo>
                    <a:lnTo>
                      <a:pt x="0" y="811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0000" tIns="46800" rIns="90000" bIns="46800">
                <a:normAutofit fontScale="9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7978" y="7327"/>
              <a:ext cx="0" cy="35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ïš1îḍé"/>
            <p:cNvSpPr txBox="1"/>
            <p:nvPr/>
          </p:nvSpPr>
          <p:spPr bwMode="auto">
            <a:xfrm>
              <a:off x="8894" y="6440"/>
              <a:ext cx="1467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功能缺陷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113" y="7213"/>
              <a:ext cx="4213" cy="2118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、目前市场上大多数自动驾驶汽车具备的预警功能是</a:t>
              </a:r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车辆碰撞预警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，在行人碰撞预警上功能不完善</a:t>
              </a:r>
              <a:endPara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r>
                <a:rPr lang="en-US" altLang="zh-CN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、容易出现</a:t>
              </a:r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假阳性和假阴性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警报，这可能会导致驾驶员对警报失去信心，或者在真正的危险情况下警报未发出。</a:t>
              </a:r>
              <a:endPara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r>
                <a:rPr lang="en-US" altLang="zh-CN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、毫米波雷达需要</a:t>
              </a:r>
              <a:r>
                <a:rPr lang="zh-CN" altLang="en-US" sz="1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很近</a:t>
              </a:r>
              <a:r>
                <a:rPr lang="zh-CN" altLang="en-US" sz="1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才预警，对于驾驶员反应为时已晚</a:t>
              </a:r>
              <a:endPara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17"/>
            </p:custDataLst>
          </p:nvPr>
        </p:nvGrpSpPr>
        <p:grpSpPr>
          <a:xfrm>
            <a:off x="7243609" y="3206204"/>
            <a:ext cx="4091674" cy="471894"/>
            <a:chOff x="648101" y="1064207"/>
            <a:chExt cx="4091674" cy="471894"/>
          </a:xfrm>
        </p:grpSpPr>
        <p:grpSp>
          <p:nvGrpSpPr>
            <p:cNvPr id="7" name="组合 6"/>
            <p:cNvGrpSpPr/>
            <p:nvPr/>
          </p:nvGrpSpPr>
          <p:grpSpPr>
            <a:xfrm>
              <a:off x="648101" y="1094631"/>
              <a:ext cx="694310" cy="441470"/>
              <a:chOff x="648101" y="1094631"/>
              <a:chExt cx="694310" cy="441470"/>
            </a:xfrm>
          </p:grpSpPr>
          <p:sp>
            <p:nvSpPr>
              <p:cNvPr id="9" name="平行四边形 8"/>
              <p:cNvSpPr/>
              <p:nvPr>
                <p:custDataLst>
                  <p:tags r:id="rId18"/>
                </p:custDataLst>
              </p:nvPr>
            </p:nvSpPr>
            <p:spPr>
              <a:xfrm>
                <a:off x="687091" y="1094631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3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16" name="直接连接符 15"/>
              <p:cNvCxnSpPr/>
              <p:nvPr>
                <p:custDataLst>
                  <p:tags r:id="rId19"/>
                </p:custDataLst>
              </p:nvPr>
            </p:nvCxnSpPr>
            <p:spPr>
              <a:xfrm flipH="1">
                <a:off x="648101" y="1108716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直接连接符 16"/>
            <p:cNvCxnSpPr/>
            <p:nvPr>
              <p:custDataLst>
                <p:tags r:id="rId20"/>
              </p:custDataLst>
            </p:nvPr>
          </p:nvCxnSpPr>
          <p:spPr>
            <a:xfrm>
              <a:off x="1212272" y="1502378"/>
              <a:ext cx="350075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>
              <p:custDataLst>
                <p:tags r:id="rId21"/>
              </p:custDataLst>
            </p:nvPr>
          </p:nvSpPr>
          <p:spPr>
            <a:xfrm>
              <a:off x="1254895" y="1064207"/>
              <a:ext cx="3484880" cy="39878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自动驾驶汽车预警功能不完善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102" name="图片 101"/>
          <p:cNvPicPr/>
          <p:nvPr/>
        </p:nvPicPr>
        <p:blipFill>
          <a:blip r:embed="rId22"/>
          <a:stretch>
            <a:fillRect/>
          </a:stretch>
        </p:blipFill>
        <p:spPr>
          <a:xfrm>
            <a:off x="9950450" y="4245610"/>
            <a:ext cx="2176145" cy="200088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等腰三角形 24"/>
          <p:cNvSpPr/>
          <p:nvPr/>
        </p:nvSpPr>
        <p:spPr>
          <a:xfrm rot="16200000">
            <a:off x="1342560" y="1675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985" y="1188720"/>
            <a:ext cx="1355725" cy="95631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160" y="3107055"/>
            <a:ext cx="1355725" cy="95186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175" y="4065905"/>
            <a:ext cx="1355725" cy="96075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160" y="5020310"/>
            <a:ext cx="1355725" cy="96393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8740" y="14789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025" y="34004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725" y="43618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630" y="53308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160" y="214503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85725" y="245237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16200000">
            <a:off x="1247140" y="1589405"/>
            <a:ext cx="222250" cy="2292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22790"/>
          <a:stretch>
            <a:fillRect/>
          </a:stretch>
        </p:blipFill>
        <p:spPr>
          <a:xfrm>
            <a:off x="0" y="0"/>
            <a:ext cx="12192000" cy="4284345"/>
          </a:xfrm>
          <a:prstGeom prst="rect">
            <a:avLst/>
          </a:prstGeom>
        </p:spPr>
      </p:pic>
      <p:sp>
        <p:nvSpPr>
          <p:cNvPr id="5" name="任意多边形: 形状 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1" y="2038350"/>
            <a:ext cx="5661725" cy="3086100"/>
          </a:xfrm>
          <a:custGeom>
            <a:avLst/>
            <a:gdLst>
              <a:gd name="connsiteX0" fmla="*/ 0 w 5661725"/>
              <a:gd name="connsiteY0" fmla="*/ 0 h 3086100"/>
              <a:gd name="connsiteX1" fmla="*/ 5661725 w 5661725"/>
              <a:gd name="connsiteY1" fmla="*/ 0 h 3086100"/>
              <a:gd name="connsiteX2" fmla="*/ 4494624 w 5661725"/>
              <a:gd name="connsiteY2" fmla="*/ 3086100 h 3086100"/>
              <a:gd name="connsiteX3" fmla="*/ 0 w 5661725"/>
              <a:gd name="connsiteY3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1725" h="3086100">
                <a:moveTo>
                  <a:pt x="0" y="0"/>
                </a:moveTo>
                <a:lnTo>
                  <a:pt x="5661725" y="0"/>
                </a:lnTo>
                <a:lnTo>
                  <a:pt x="4494624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任意多边形: 形状 15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3244083" y="2362200"/>
            <a:ext cx="8947919" cy="1921657"/>
          </a:xfrm>
          <a:custGeom>
            <a:avLst/>
            <a:gdLst>
              <a:gd name="connsiteX0" fmla="*/ 790200 w 8947919"/>
              <a:gd name="connsiteY0" fmla="*/ 0 h 1921657"/>
              <a:gd name="connsiteX1" fmla="*/ 8947919 w 8947919"/>
              <a:gd name="connsiteY1" fmla="*/ 0 h 1921657"/>
              <a:gd name="connsiteX2" fmla="*/ 8947919 w 8947919"/>
              <a:gd name="connsiteY2" fmla="*/ 1921657 h 1921657"/>
              <a:gd name="connsiteX3" fmla="*/ 0 w 8947919"/>
              <a:gd name="connsiteY3" fmla="*/ 1921657 h 192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7919" h="1921657">
                <a:moveTo>
                  <a:pt x="790200" y="0"/>
                </a:moveTo>
                <a:lnTo>
                  <a:pt x="8947919" y="0"/>
                </a:lnTo>
                <a:lnTo>
                  <a:pt x="8947919" y="1921657"/>
                </a:lnTo>
                <a:lnTo>
                  <a:pt x="0" y="1921657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  <a:effectLst>
            <a:outerShdw blurRad="355600" dist="152400" dir="5400000" sx="101000" sy="101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 txBox="1"/>
          <p:nvPr/>
        </p:nvSpPr>
        <p:spPr>
          <a:xfrm>
            <a:off x="5176006" y="2988787"/>
            <a:ext cx="20199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TWO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0" name="直接连接符 19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470723" y="1432827"/>
            <a:ext cx="748533" cy="236491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246620" y="2598780"/>
            <a:ext cx="747244" cy="23085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842130" y="2927232"/>
            <a:ext cx="4349870" cy="911278"/>
            <a:chOff x="7842130" y="2927232"/>
            <a:chExt cx="4349870" cy="911278"/>
          </a:xfrm>
        </p:grpSpPr>
        <p:sp>
          <p:nvSpPr>
            <p:cNvPr id="18" name="文本框 17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 txBox="1"/>
            <p:nvPr/>
          </p:nvSpPr>
          <p:spPr>
            <a:xfrm>
              <a:off x="7842130" y="2927232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kern="100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技术路线</a:t>
              </a:r>
              <a:endParaRPr lang="zh-CN" altLang="en-US" sz="3200" b="1" kern="1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矩形 22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/>
            <p:nvPr/>
          </p:nvSpPr>
          <p:spPr>
            <a:xfrm>
              <a:off x="9076873" y="3470210"/>
              <a:ext cx="17195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Technical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route</a:t>
              </a:r>
              <a:endPara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5" name="直接连接符 2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CxnSpPr/>
            <p:nvPr/>
          </p:nvCxnSpPr>
          <p:spPr>
            <a:xfrm>
              <a:off x="9526563" y="3429339"/>
              <a:ext cx="2665437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7d195523061f1c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705735" y="1728470"/>
            <a:ext cx="3397250" cy="208978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571" y="124400"/>
            <a:ext cx="7907773" cy="739135"/>
          </a:xfrm>
        </p:spPr>
        <p:txBody>
          <a:bodyPr/>
          <a:lstStyle/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技术路线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>
            <a:off x="1215560" y="3155642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39440" y="2052955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40305" y="1339850"/>
            <a:ext cx="2703195" cy="472440"/>
          </a:xfrm>
          <a:prstGeom prst="rect">
            <a:avLst/>
          </a:prstGeom>
          <a:solidFill>
            <a:srgbClr val="202A36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2544445" y="1388745"/>
            <a:ext cx="2526030" cy="42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数据采集与预处理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39440" y="2635250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2" name="矩形 21"/>
          <p:cNvSpPr/>
          <p:nvPr/>
        </p:nvSpPr>
        <p:spPr>
          <a:xfrm>
            <a:off x="3139440" y="3217545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3" name="文本框 22"/>
          <p:cNvSpPr txBox="1"/>
          <p:nvPr/>
        </p:nvSpPr>
        <p:spPr>
          <a:xfrm>
            <a:off x="3188335" y="2061845"/>
            <a:ext cx="247967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第一视角车载视频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45840" y="3227705"/>
            <a:ext cx="1973580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人为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检查与标定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45840" y="2645410"/>
            <a:ext cx="187515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行人检测与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84340" y="1717040"/>
            <a:ext cx="3397250" cy="208978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1" name="矩形 30"/>
          <p:cNvSpPr/>
          <p:nvPr/>
        </p:nvSpPr>
        <p:spPr>
          <a:xfrm>
            <a:off x="7218045" y="2041525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18910" y="1328420"/>
            <a:ext cx="2703195" cy="472440"/>
          </a:xfrm>
          <a:prstGeom prst="rect">
            <a:avLst/>
          </a:prstGeom>
          <a:solidFill>
            <a:srgbClr val="202A36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3" name="文本框 32"/>
          <p:cNvSpPr txBox="1"/>
          <p:nvPr/>
        </p:nvSpPr>
        <p:spPr>
          <a:xfrm>
            <a:off x="6623050" y="1377315"/>
            <a:ext cx="2526030" cy="42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搭建预测模型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18045" y="2623820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5" name="矩形 34"/>
          <p:cNvSpPr/>
          <p:nvPr/>
        </p:nvSpPr>
        <p:spPr>
          <a:xfrm>
            <a:off x="7218045" y="3206115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36" name="文本框 35"/>
          <p:cNvSpPr txBox="1"/>
          <p:nvPr/>
        </p:nvSpPr>
        <p:spPr>
          <a:xfrm>
            <a:off x="7334250" y="2055495"/>
            <a:ext cx="249237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用数据集</a:t>
            </a:r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PSI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训练模型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145655" y="3206115"/>
            <a:ext cx="2661920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用自采数据集微调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和验证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98765" y="2642235"/>
            <a:ext cx="155892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轻量化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784340" y="4356735"/>
            <a:ext cx="3397250" cy="208978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40" name="矩形 39"/>
          <p:cNvSpPr/>
          <p:nvPr/>
        </p:nvSpPr>
        <p:spPr>
          <a:xfrm>
            <a:off x="7218045" y="4681220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518910" y="3968115"/>
            <a:ext cx="2703195" cy="472440"/>
          </a:xfrm>
          <a:prstGeom prst="rect">
            <a:avLst/>
          </a:prstGeom>
          <a:solidFill>
            <a:srgbClr val="202A36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42" name="文本框 41"/>
          <p:cNvSpPr txBox="1"/>
          <p:nvPr/>
        </p:nvSpPr>
        <p:spPr>
          <a:xfrm>
            <a:off x="6623050" y="4017010"/>
            <a:ext cx="2526030" cy="42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UI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218045" y="5263515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44" name="矩形 43"/>
          <p:cNvSpPr/>
          <p:nvPr/>
        </p:nvSpPr>
        <p:spPr>
          <a:xfrm>
            <a:off x="7218045" y="5845810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45" name="文本框 44"/>
          <p:cNvSpPr txBox="1"/>
          <p:nvPr/>
        </p:nvSpPr>
        <p:spPr>
          <a:xfrm>
            <a:off x="7761605" y="4686935"/>
            <a:ext cx="155892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原形设计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767320" y="5257800"/>
            <a:ext cx="155892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界面交互设计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969885" y="5850255"/>
            <a:ext cx="155892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705735" y="4356735"/>
            <a:ext cx="3397250" cy="2089785"/>
          </a:xfrm>
          <a:prstGeom prst="rect">
            <a:avLst/>
          </a:prstGeom>
          <a:noFill/>
          <a:ln w="28575" cmpd="sng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0" name="矩形 49"/>
          <p:cNvSpPr/>
          <p:nvPr/>
        </p:nvSpPr>
        <p:spPr>
          <a:xfrm>
            <a:off x="3139440" y="4681220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40305" y="3968115"/>
            <a:ext cx="2703195" cy="472440"/>
          </a:xfrm>
          <a:prstGeom prst="rect">
            <a:avLst/>
          </a:prstGeom>
          <a:solidFill>
            <a:srgbClr val="202A36"/>
          </a:solidFill>
          <a:ln>
            <a:noFill/>
          </a:ln>
          <a:effectLst>
            <a:outerShdw blurRad="101600" dist="38100" dir="2700000" sx="101000" sy="101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3" name="文本框 52"/>
          <p:cNvSpPr txBox="1"/>
          <p:nvPr/>
        </p:nvSpPr>
        <p:spPr>
          <a:xfrm>
            <a:off x="2544445" y="4017010"/>
            <a:ext cx="2526030" cy="42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39440" y="5263515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6" name="矩形 55"/>
          <p:cNvSpPr/>
          <p:nvPr/>
        </p:nvSpPr>
        <p:spPr>
          <a:xfrm>
            <a:off x="3139440" y="5845810"/>
            <a:ext cx="2577465" cy="368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7" name="文本框 56"/>
          <p:cNvSpPr txBox="1"/>
          <p:nvPr/>
        </p:nvSpPr>
        <p:spPr>
          <a:xfrm>
            <a:off x="3077210" y="4671060"/>
            <a:ext cx="293052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搭建接口、实现语言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互通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387090" y="5848985"/>
            <a:ext cx="226377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布置导航</a:t>
            </a:r>
            <a:r>
              <a:rPr lang="en-US" altLang="zh-CN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223895" y="5263515"/>
            <a:ext cx="2498725" cy="36449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建立安全距离预警</a:t>
            </a:r>
            <a:r>
              <a:rPr lang="zh-CN" altLang="en-US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6000750" y="2276475"/>
            <a:ext cx="986790" cy="114617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softEdge rad="444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10800000">
            <a:off x="6000750" y="4874895"/>
            <a:ext cx="986790" cy="1146175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softEdge rad="444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1215560" y="1548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85" y="118872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160" y="3107055"/>
            <a:ext cx="1355725" cy="95186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175" y="4065905"/>
            <a:ext cx="1355725" cy="96075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160" y="5020310"/>
            <a:ext cx="1355725" cy="96393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740" y="14789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025" y="34004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725" y="43618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630" y="53308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60" y="2145030"/>
            <a:ext cx="1355725" cy="95631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5725" y="245237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 rot="16200000">
            <a:off x="1247140" y="2525395"/>
            <a:ext cx="222250" cy="2292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弧形箭头 27"/>
          <p:cNvSpPr/>
          <p:nvPr/>
        </p:nvSpPr>
        <p:spPr>
          <a:xfrm rot="5400000">
            <a:off x="9645015" y="3423920"/>
            <a:ext cx="1518285" cy="1155065"/>
          </a:xfrm>
          <a:prstGeom prst="curvedDownArrow">
            <a:avLst>
              <a:gd name="adj1" fmla="val 25000"/>
              <a:gd name="adj2" fmla="val 48728"/>
              <a:gd name="adj3" fmla="val 57953"/>
            </a:avLst>
          </a:prstGeom>
          <a:solidFill>
            <a:srgbClr val="0070C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r="22790"/>
          <a:stretch>
            <a:fillRect/>
          </a:stretch>
        </p:blipFill>
        <p:spPr>
          <a:xfrm>
            <a:off x="0" y="0"/>
            <a:ext cx="12192000" cy="4284345"/>
          </a:xfrm>
          <a:prstGeom prst="rect">
            <a:avLst/>
          </a:prstGeom>
        </p:spPr>
      </p:pic>
      <p:sp>
        <p:nvSpPr>
          <p:cNvPr id="5" name="任意多边形: 形状 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1" y="2038350"/>
            <a:ext cx="5661725" cy="3086100"/>
          </a:xfrm>
          <a:custGeom>
            <a:avLst/>
            <a:gdLst>
              <a:gd name="connsiteX0" fmla="*/ 0 w 5661725"/>
              <a:gd name="connsiteY0" fmla="*/ 0 h 3086100"/>
              <a:gd name="connsiteX1" fmla="*/ 5661725 w 5661725"/>
              <a:gd name="connsiteY1" fmla="*/ 0 h 3086100"/>
              <a:gd name="connsiteX2" fmla="*/ 4494624 w 5661725"/>
              <a:gd name="connsiteY2" fmla="*/ 3086100 h 3086100"/>
              <a:gd name="connsiteX3" fmla="*/ 0 w 5661725"/>
              <a:gd name="connsiteY3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1725" h="3086100">
                <a:moveTo>
                  <a:pt x="0" y="0"/>
                </a:moveTo>
                <a:lnTo>
                  <a:pt x="5661725" y="0"/>
                </a:lnTo>
                <a:lnTo>
                  <a:pt x="4494624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任意多边形: 形状 15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/>
          <p:nvPr/>
        </p:nvSpPr>
        <p:spPr>
          <a:xfrm>
            <a:off x="3244083" y="2362200"/>
            <a:ext cx="8947919" cy="1921657"/>
          </a:xfrm>
          <a:custGeom>
            <a:avLst/>
            <a:gdLst>
              <a:gd name="connsiteX0" fmla="*/ 790200 w 8947919"/>
              <a:gd name="connsiteY0" fmla="*/ 0 h 1921657"/>
              <a:gd name="connsiteX1" fmla="*/ 8947919 w 8947919"/>
              <a:gd name="connsiteY1" fmla="*/ 0 h 1921657"/>
              <a:gd name="connsiteX2" fmla="*/ 8947919 w 8947919"/>
              <a:gd name="connsiteY2" fmla="*/ 1921657 h 1921657"/>
              <a:gd name="connsiteX3" fmla="*/ 0 w 8947919"/>
              <a:gd name="connsiteY3" fmla="*/ 1921657 h 192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7919" h="1921657">
                <a:moveTo>
                  <a:pt x="790200" y="0"/>
                </a:moveTo>
                <a:lnTo>
                  <a:pt x="8947919" y="0"/>
                </a:lnTo>
                <a:lnTo>
                  <a:pt x="8947919" y="1921657"/>
                </a:lnTo>
                <a:lnTo>
                  <a:pt x="0" y="1921657"/>
                </a:lnTo>
                <a:close/>
              </a:path>
            </a:pathLst>
          </a:custGeom>
          <a:solidFill>
            <a:schemeClr val="bg1">
              <a:alpha val="66000"/>
            </a:schemeClr>
          </a:solidFill>
          <a:ln>
            <a:noFill/>
          </a:ln>
          <a:effectLst>
            <a:outerShdw blurRad="355600" dist="152400" dir="5400000" sx="101000" sy="101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SpPr txBox="1"/>
          <p:nvPr/>
        </p:nvSpPr>
        <p:spPr>
          <a:xfrm>
            <a:off x="5218256" y="3016707"/>
            <a:ext cx="23952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THREE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0" name="直接连接符 19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470723" y="1432827"/>
            <a:ext cx="748533" cy="236491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<p:cNvCxnSpPr/>
          <p:nvPr/>
        </p:nvCxnSpPr>
        <p:spPr>
          <a:xfrm flipH="1">
            <a:off x="7246620" y="2598780"/>
            <a:ext cx="747244" cy="23085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8273939" y="2872622"/>
            <a:ext cx="3918061" cy="951918"/>
            <a:chOff x="8273939" y="2872622"/>
            <a:chExt cx="3918061" cy="951918"/>
          </a:xfrm>
        </p:grpSpPr>
        <p:sp>
          <p:nvSpPr>
            <p:cNvPr id="18" name="文本框 17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 txBox="1"/>
            <p:nvPr/>
          </p:nvSpPr>
          <p:spPr>
            <a:xfrm>
              <a:off x="8273939" y="2872622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kern="100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研究成果</a:t>
              </a:r>
              <a:endParaRPr lang="zh-CN" altLang="en-US" sz="3200" b="1" kern="1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矩形 22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SpPr/>
            <p:nvPr/>
          </p:nvSpPr>
          <p:spPr>
            <a:xfrm>
              <a:off x="9395643" y="3456240"/>
              <a:ext cx="2545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Research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Achievement</a:t>
              </a:r>
              <a:endPara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25" name="直接连接符 24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/>
            <p:cNvCxnSpPr/>
            <p:nvPr/>
          </p:nvCxnSpPr>
          <p:spPr>
            <a:xfrm>
              <a:off x="9526563" y="3429339"/>
              <a:ext cx="2665437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7d195523061f1c0" descr="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7d195523061f1c0c1c6572c27db1d1ecc4af9702d42ae30CFA05F8ED746208D69043B8853561BA84A1A4D96C5A76D87B226CDFDE7BAB80E8EDF75B477FBEAE9875CBF88BF6EC9DEF11C0E1358603B9F4A88EF2647D9541AD122DC8AE7DE428303C8E3EA587E961F85D747C27979988A08B267880B2CAA48C429BD6B447DA9D4BF84E95BA50D3BB87E5509103E8C4FEA</a:t>
            </a:r>
            <a:endParaRPr lang="zh-CN" altLang="en-US" sz="1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4859655" y="-474345"/>
            <a:ext cx="9811385" cy="4273550"/>
          </a:xfrm>
          <a:prstGeom prst="parallelogram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645285" y="124460"/>
            <a:ext cx="4653280" cy="739140"/>
          </a:xfrm>
        </p:spPr>
        <p:txBody>
          <a:bodyPr/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研究成果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4674235" y="4814570"/>
            <a:ext cx="622300" cy="400050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1215560" y="1548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85" y="1188720"/>
            <a:ext cx="1355725" cy="116268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985" y="2351405"/>
            <a:ext cx="1355725" cy="118110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175" y="3531870"/>
            <a:ext cx="1355725" cy="123634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160" y="4777740"/>
            <a:ext cx="1355725" cy="120650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6995" y="156527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645" y="274193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7630" y="395605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995" y="521462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>
            <a:off x="1031735" y="1496846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1342560" y="1675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985" y="118872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160" y="3107055"/>
            <a:ext cx="1355725" cy="95186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175" y="4065905"/>
            <a:ext cx="1355725" cy="96075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160" y="5020310"/>
            <a:ext cx="1355725" cy="96393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8740" y="14789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025" y="34004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5725" y="43618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630" y="53308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160" y="214503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5725" y="245237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等腰三角形 42"/>
          <p:cNvSpPr/>
          <p:nvPr/>
        </p:nvSpPr>
        <p:spPr>
          <a:xfrm rot="16200000">
            <a:off x="1232535" y="3484880"/>
            <a:ext cx="222250" cy="2292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4" name="98476CA942F79A351535937989F2810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481320" y="3876675"/>
            <a:ext cx="5166995" cy="2906395"/>
          </a:xfrm>
          <a:prstGeom prst="rect">
            <a:avLst/>
          </a:prstGeom>
          <a:effectLst>
            <a:reflection blurRad="6350" stA="31000" endA="300" endPos="46000" dir="5400000" sy="-100000" algn="bl" rotWithShape="0"/>
          </a:effec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435" y="40005"/>
            <a:ext cx="2724150" cy="3691890"/>
          </a:xfrm>
          <a:prstGeom prst="rect">
            <a:avLst/>
          </a:prstGeom>
          <a:effectLst>
            <a:outerShdw blurRad="127000" dist="38100" dir="2700000" sx="102000" sy="102000" algn="tl" rotWithShape="0">
              <a:schemeClr val="bg1">
                <a:alpha val="32000"/>
              </a:schemeClr>
            </a:outerShdw>
          </a:effectLst>
        </p:spPr>
      </p:pic>
      <p:grpSp>
        <p:nvGrpSpPr>
          <p:cNvPr id="46" name="组合 45"/>
          <p:cNvGrpSpPr/>
          <p:nvPr/>
        </p:nvGrpSpPr>
        <p:grpSpPr>
          <a:xfrm>
            <a:off x="1758950" y="1282700"/>
            <a:ext cx="2537460" cy="5219700"/>
            <a:chOff x="15027" y="1744"/>
            <a:chExt cx="3996" cy="8220"/>
          </a:xfrm>
        </p:grpSpPr>
        <p:grpSp>
          <p:nvGrpSpPr>
            <p:cNvPr id="47" name="组合 29"/>
            <p:cNvGrpSpPr/>
            <p:nvPr/>
          </p:nvGrpSpPr>
          <p:grpSpPr>
            <a:xfrm>
              <a:off x="15027" y="1744"/>
              <a:ext cx="3996" cy="8221"/>
              <a:chOff x="3290" y="1684"/>
              <a:chExt cx="4250" cy="8734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3290" y="1684"/>
                <a:ext cx="4250" cy="8734"/>
                <a:chOff x="9097" y="-301"/>
                <a:chExt cx="4250" cy="8734"/>
              </a:xfrm>
            </p:grpSpPr>
            <p:grpSp>
              <p:nvGrpSpPr>
                <p:cNvPr id="49" name="组合 48"/>
                <p:cNvGrpSpPr/>
                <p:nvPr/>
              </p:nvGrpSpPr>
              <p:grpSpPr>
                <a:xfrm rot="0">
                  <a:off x="9097" y="-301"/>
                  <a:ext cx="4250" cy="8734"/>
                  <a:chOff x="13385" y="1679"/>
                  <a:chExt cx="4250" cy="8734"/>
                </a:xfrm>
              </p:grpSpPr>
              <p:pic>
                <p:nvPicPr>
                  <p:cNvPr id="50" name="图片 4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3385" y="1679"/>
                    <a:ext cx="4251" cy="8735"/>
                  </a:xfrm>
                  <a:prstGeom prst="rect">
                    <a:avLst/>
                  </a:prstGeom>
                </p:spPr>
              </p:pic>
              <p:sp>
                <p:nvSpPr>
                  <p:cNvPr id="51" name="矩形 26"/>
                  <p:cNvSpPr/>
                  <p:nvPr/>
                </p:nvSpPr>
                <p:spPr>
                  <a:xfrm>
                    <a:off x="15190" y="9738"/>
                    <a:ext cx="641" cy="455"/>
                  </a:xfrm>
                  <a:prstGeom prst="rect">
                    <a:avLst/>
                  </a:pr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sp>
              <p:pic>
                <p:nvPicPr>
                  <p:cNvPr id="52" name="图片 27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3577" y="2264"/>
                    <a:ext cx="3854" cy="741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3" name="图片 28"/>
                <p:cNvPicPr>
                  <a:picLocks noChangeAspect="1"/>
                </p:cNvPicPr>
                <p:nvPr/>
              </p:nvPicPr>
              <p:blipFill>
                <a:blip r:embed="rId7"/>
                <a:srcRect b="6277"/>
                <a:stretch>
                  <a:fillRect/>
                </a:stretch>
              </p:blipFill>
              <p:spPr>
                <a:xfrm>
                  <a:off x="9288" y="240"/>
                  <a:ext cx="3854" cy="7461"/>
                </a:xfrm>
                <a:prstGeom prst="rect">
                  <a:avLst/>
                </a:prstGeom>
              </p:spPr>
            </p:pic>
          </p:grpSp>
          <p:pic>
            <p:nvPicPr>
              <p:cNvPr id="54" name="图片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3" y="2225"/>
                <a:ext cx="3851" cy="7472"/>
              </a:xfrm>
              <a:prstGeom prst="rect">
                <a:avLst/>
              </a:prstGeom>
            </p:spPr>
          </p:pic>
        </p:grp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323" y="2317"/>
              <a:ext cx="2046" cy="858"/>
            </a:xfrm>
            <a:prstGeom prst="rect">
              <a:avLst/>
            </a:prstGeom>
          </p:spPr>
        </p:pic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2205" y="40640"/>
            <a:ext cx="2762250" cy="3686175"/>
          </a:xfrm>
          <a:prstGeom prst="rect">
            <a:avLst/>
          </a:prstGeom>
          <a:effectLst>
            <a:outerShdw blurRad="127000" dist="38100" dir="2700000" sx="102000" sy="102000" algn="tl" rotWithShape="0">
              <a:schemeClr val="bg1">
                <a:alpha val="32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1"/>
          <p:cNvSpPr>
            <a:spLocks noGrp="1"/>
          </p:cNvSpPr>
          <p:nvPr/>
        </p:nvSpPr>
        <p:spPr>
          <a:xfrm>
            <a:off x="11374444" y="6317035"/>
            <a:ext cx="752475" cy="391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D3DB80-B894-403A-B48E-6FDC1A72010E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86703" y="1028608"/>
            <a:ext cx="10166006" cy="471894"/>
            <a:chOff x="648101" y="1064207"/>
            <a:chExt cx="10166006" cy="471894"/>
          </a:xfrm>
        </p:grpSpPr>
        <p:grpSp>
          <p:nvGrpSpPr>
            <p:cNvPr id="39" name="组合 38"/>
            <p:cNvGrpSpPr/>
            <p:nvPr/>
          </p:nvGrpSpPr>
          <p:grpSpPr>
            <a:xfrm>
              <a:off x="648101" y="1094631"/>
              <a:ext cx="694310" cy="441470"/>
              <a:chOff x="648101" y="1094631"/>
              <a:chExt cx="694310" cy="441470"/>
            </a:xfrm>
          </p:grpSpPr>
          <p:sp>
            <p:nvSpPr>
              <p:cNvPr id="42" name="平行四边形 41"/>
              <p:cNvSpPr/>
              <p:nvPr/>
            </p:nvSpPr>
            <p:spPr>
              <a:xfrm>
                <a:off x="687091" y="1094631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1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H="1">
                <a:off x="648101" y="1108716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直接连接符 39"/>
            <p:cNvCxnSpPr/>
            <p:nvPr/>
          </p:nvCxnSpPr>
          <p:spPr>
            <a:xfrm>
              <a:off x="1212272" y="1502378"/>
              <a:ext cx="960183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1254895" y="1064207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数据预处理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21619" y="3661215"/>
            <a:ext cx="10211726" cy="441470"/>
            <a:chOff x="648101" y="1094631"/>
            <a:chExt cx="10211726" cy="441470"/>
          </a:xfrm>
        </p:grpSpPr>
        <p:grpSp>
          <p:nvGrpSpPr>
            <p:cNvPr id="34" name="组合 33"/>
            <p:cNvGrpSpPr/>
            <p:nvPr/>
          </p:nvGrpSpPr>
          <p:grpSpPr>
            <a:xfrm>
              <a:off x="648101" y="1094631"/>
              <a:ext cx="694310" cy="441470"/>
              <a:chOff x="648101" y="1094631"/>
              <a:chExt cx="694310" cy="441470"/>
            </a:xfrm>
          </p:grpSpPr>
          <p:sp>
            <p:nvSpPr>
              <p:cNvPr id="37" name="平行四边形 36"/>
              <p:cNvSpPr/>
              <p:nvPr/>
            </p:nvSpPr>
            <p:spPr>
              <a:xfrm>
                <a:off x="687091" y="1094631"/>
                <a:ext cx="655320" cy="441470"/>
              </a:xfrm>
              <a:prstGeom prst="parallelogram">
                <a:avLst>
                  <a:gd name="adj" fmla="val 4150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2</a:t>
                </a: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flipH="1">
                <a:off x="648101" y="1108716"/>
                <a:ext cx="167640" cy="4133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直接连接符 34"/>
            <p:cNvCxnSpPr/>
            <p:nvPr/>
          </p:nvCxnSpPr>
          <p:spPr>
            <a:xfrm>
              <a:off x="1212272" y="1502378"/>
              <a:ext cx="964755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249439" y="1098408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数据分析</a:t>
              </a:r>
              <a:endParaRPr lang="zh-CN" altLang="en-US" sz="2000" b="1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等腰三角形 7"/>
          <p:cNvSpPr/>
          <p:nvPr/>
        </p:nvSpPr>
        <p:spPr>
          <a:xfrm rot="16200000">
            <a:off x="1031735" y="1496846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文本框 10"/>
          <p:cNvSpPr txBox="1"/>
          <p:nvPr/>
        </p:nvSpPr>
        <p:spPr>
          <a:xfrm>
            <a:off x="1672139" y="3077094"/>
            <a:ext cx="2902820" cy="533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程序对数据进行优选，发挥模型最大功效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3"/>
          <p:cNvSpPr txBox="1"/>
          <p:nvPr/>
        </p:nvSpPr>
        <p:spPr>
          <a:xfrm>
            <a:off x="1730065" y="1872387"/>
            <a:ext cx="2794870" cy="727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因为使用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ithub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上开源的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deepsort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yolov5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结合的开源包，需要将数据格式化以供模型使用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8"/>
          <p:cNvSpPr txBox="1"/>
          <p:nvPr/>
        </p:nvSpPr>
        <p:spPr>
          <a:xfrm>
            <a:off x="1762623" y="2661551"/>
            <a:ext cx="183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293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筛选优质数据</a:t>
            </a:r>
            <a:endParaRPr lang="zh-CN" altLang="en-US" b="1" dirty="0">
              <a:solidFill>
                <a:srgbClr val="293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9"/>
          <p:cNvSpPr txBox="1"/>
          <p:nvPr/>
        </p:nvSpPr>
        <p:spPr>
          <a:xfrm>
            <a:off x="1737050" y="1518692"/>
            <a:ext cx="1886932" cy="367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293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行人检测</a:t>
            </a:r>
            <a:r>
              <a:rPr lang="zh-CN" altLang="en-US" b="1" dirty="0">
                <a:solidFill>
                  <a:srgbClr val="293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和跟踪</a:t>
            </a:r>
            <a:endParaRPr lang="zh-CN" altLang="en-US" b="1" dirty="0">
              <a:solidFill>
                <a:srgbClr val="293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736416" y="1873814"/>
            <a:ext cx="2480443" cy="119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771474" y="3045389"/>
            <a:ext cx="24453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/>
          <p:nvPr/>
        </p:nvPicPr>
        <p:blipFill>
          <a:blip r:embed="rId1"/>
          <a:stretch>
            <a:fillRect/>
          </a:stretch>
        </p:blipFill>
        <p:spPr>
          <a:xfrm>
            <a:off x="8051800" y="1950720"/>
            <a:ext cx="3942715" cy="1710690"/>
          </a:xfrm>
          <a:prstGeom prst="rect">
            <a:avLst/>
          </a:prstGeom>
          <a:effectLst>
            <a:outerShdw blurRad="177800" dist="38100" dir="5400000" sx="102000" sy="102000" algn="t" rotWithShape="0">
              <a:prstClr val="black">
                <a:alpha val="36000"/>
              </a:prstClr>
            </a:outerShdw>
            <a:reflection blurRad="6350" stA="50000" endA="300" endPos="6000" dir="5400000" sy="-100000" algn="bl" rotWithShape="0"/>
            <a:softEdge rad="31750"/>
          </a:effectLst>
        </p:spPr>
      </p:pic>
      <p:cxnSp>
        <p:nvCxnSpPr>
          <p:cNvPr id="48" name="直接连接符 47"/>
          <p:cNvCxnSpPr/>
          <p:nvPr/>
        </p:nvCxnSpPr>
        <p:spPr>
          <a:xfrm flipV="1">
            <a:off x="1788269" y="4635327"/>
            <a:ext cx="2480443" cy="119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1705284" y="5703188"/>
            <a:ext cx="2480443" cy="1190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648298" y="4229106"/>
            <a:ext cx="299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93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经过训练以及验证的参数集</a:t>
            </a:r>
            <a:endParaRPr lang="zh-CN" altLang="en-US" b="1" dirty="0">
              <a:solidFill>
                <a:srgbClr val="293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626987" y="5317956"/>
            <a:ext cx="299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934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训练结果以及精度分析</a:t>
            </a:r>
            <a:endParaRPr lang="zh-CN" altLang="en-US" b="1" dirty="0">
              <a:solidFill>
                <a:srgbClr val="2934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705284" y="4662061"/>
            <a:ext cx="364434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在训练过程中，使用的方案是针对前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帧的已知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坐标，预测后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坐标，输出的预测结果也是以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格式存储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图片 52"/>
          <p:cNvPicPr/>
          <p:nvPr/>
        </p:nvPicPr>
        <p:blipFill>
          <a:blip r:embed="rId2"/>
          <a:stretch>
            <a:fillRect/>
          </a:stretch>
        </p:blipFill>
        <p:spPr>
          <a:xfrm>
            <a:off x="5755596" y="4170316"/>
            <a:ext cx="2246881" cy="1341911"/>
          </a:xfrm>
          <a:prstGeom prst="rect">
            <a:avLst/>
          </a:prstGeom>
          <a:effectLst>
            <a:outerShdw blurRad="177800" dist="38100" dir="5400000" sx="102000" sy="102000" algn="t" rotWithShape="0">
              <a:prstClr val="black">
                <a:alpha val="36000"/>
              </a:prstClr>
            </a:outerShdw>
            <a:reflection blurRad="6350" stA="50000" endA="300" endPos="6000" dir="5400000" sy="-100000" algn="bl" rotWithShape="0"/>
            <a:softEdge rad="31750"/>
          </a:effectLst>
        </p:spPr>
      </p:pic>
      <p:pic>
        <p:nvPicPr>
          <p:cNvPr id="54" name="图片 53"/>
          <p:cNvPicPr/>
          <p:nvPr/>
        </p:nvPicPr>
        <p:blipFill>
          <a:blip r:embed="rId3"/>
          <a:stretch>
            <a:fillRect/>
          </a:stretch>
        </p:blipFill>
        <p:spPr>
          <a:xfrm>
            <a:off x="8485774" y="4223078"/>
            <a:ext cx="2162025" cy="1236388"/>
          </a:xfrm>
          <a:prstGeom prst="rect">
            <a:avLst/>
          </a:prstGeom>
          <a:effectLst>
            <a:outerShdw blurRad="177800" dist="38100" dir="5400000" sx="102000" sy="102000" algn="t" rotWithShape="0">
              <a:prstClr val="black">
                <a:alpha val="36000"/>
              </a:prstClr>
            </a:outerShdw>
            <a:reflection blurRad="6350" stA="50000" endA="300" endPos="6000" dir="5400000" sy="-100000" algn="bl" rotWithShape="0"/>
            <a:softEdge rad="31750"/>
          </a:effectLst>
        </p:spPr>
      </p:pic>
      <p:sp>
        <p:nvSpPr>
          <p:cNvPr id="57" name="文本框 56"/>
          <p:cNvSpPr txBox="1"/>
          <p:nvPr/>
        </p:nvSpPr>
        <p:spPr>
          <a:xfrm>
            <a:off x="1648298" y="5754691"/>
            <a:ext cx="44668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通过对验证集运行模型，得到了真实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坐标与预测所得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坐标的差值，经过多组测试之后发现，训练次数达到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之后，基本趋于稳定，在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1s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内预测结果与真实相差不大，在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1.5s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后预测结果准确性将显著下降。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5981811" y="5588658"/>
          <a:ext cx="4849794" cy="10140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181"/>
                <a:gridCol w="1212181"/>
                <a:gridCol w="1212716"/>
                <a:gridCol w="1212716"/>
              </a:tblGrid>
              <a:tr h="140256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0.5s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1.0s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1.5s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995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ADE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12.746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18.038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25,374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8915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FDE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17.222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29.253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52.565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9075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ARB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20.774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28.835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40.216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2090"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FRB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27.404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>
                          <a:effectLst/>
                        </a:rPr>
                        <a:t>46.157</a:t>
                      </a:r>
                      <a:endParaRPr lang="zh-CN" sz="105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50" kern="100" dirty="0">
                          <a:effectLst/>
                        </a:rPr>
                        <a:t>82.108</a:t>
                      </a:r>
                      <a:endParaRPr lang="zh-CN" sz="105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6085" y="80010"/>
            <a:ext cx="3755390" cy="739140"/>
          </a:xfrm>
        </p:spPr>
        <p:txBody>
          <a:bodyPr/>
          <a:p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Part1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数据处理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 rot="16200000">
            <a:off x="1215560" y="1548509"/>
            <a:ext cx="169853" cy="144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985" y="118872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160" y="3107055"/>
            <a:ext cx="1355725" cy="95186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175" y="4065905"/>
            <a:ext cx="1355725" cy="960755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160" y="5020310"/>
            <a:ext cx="1355725" cy="96393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8740" y="14789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025" y="34004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5725" y="436181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未来计划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630" y="5330825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160" y="2145030"/>
            <a:ext cx="1355725" cy="956310"/>
          </a:xfrm>
          <a:prstGeom prst="rect">
            <a:avLst/>
          </a:prstGeom>
          <a:solidFill>
            <a:srgbClr val="20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5725" y="2452370"/>
            <a:ext cx="1243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 rot="16200000">
            <a:off x="1232535" y="3484880"/>
            <a:ext cx="222250" cy="22923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5" y="1950720"/>
            <a:ext cx="3248025" cy="1767205"/>
          </a:xfrm>
          <a:prstGeom prst="rect">
            <a:avLst/>
          </a:prstGeom>
          <a:effectLst>
            <a:outerShdw blurRad="139700" dist="38100" dir="2700000" sx="102000" sy="102000" algn="tl" rotWithShape="0">
              <a:prstClr val="black">
                <a:alpha val="28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100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01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02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03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04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05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06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07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08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09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1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110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111.xml><?xml version="1.0" encoding="utf-8"?>
<p:tagLst xmlns:p="http://schemas.openxmlformats.org/presentationml/2006/main">
  <p:tag name="ISPRING_PRESENTATION_TITLE" val="PowerPoint 演示文稿"/>
  <p:tag name="commondata" val="eyJoZGlkIjoiMDJjNjczYWEwMGQ3Y2IyMWJkN2Y4ODQ1ZjJjZGNjMzUifQ=="/>
</p:tagLst>
</file>

<file path=ppt/tags/tag12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13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14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15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16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17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18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19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21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22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23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24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25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26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27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28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29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1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2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3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4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5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6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7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8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39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41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42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43.xml><?xml version="1.0" encoding="utf-8"?>
<p:tagLst xmlns:p="http://schemas.openxmlformats.org/presentationml/2006/main">
  <p:tag name="TIMING" val="|3.4|3.7|2.5|1.8|1.8"/>
</p:tagLst>
</file>

<file path=ppt/tags/tag44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45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46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47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48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49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5.xml><?xml version="1.0" encoding="utf-8"?>
<p:tagLst xmlns:p="http://schemas.openxmlformats.org/presentationml/2006/main">
  <p:tag name="ISLIDE.VECTOR" val="8e9c2e0a-c7f2-4e6a-b2cf-bba798f0fde3"/>
</p:tagLst>
</file>

<file path=ppt/tags/tag50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51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52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53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54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55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56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57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58.xml><?xml version="1.0" encoding="utf-8"?>
<p:tagLst xmlns:p="http://schemas.openxmlformats.org/presentationml/2006/main">
  <p:tag name="TIMING" val="|3.8"/>
</p:tagLst>
</file>

<file path=ppt/tags/tag59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6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60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61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62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63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64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65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66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67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68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69.xml><?xml version="1.0" encoding="utf-8"?>
<p:tagLst xmlns:p="http://schemas.openxmlformats.org/presentationml/2006/main">
  <p:tag name="KSO_WM_DIAGRAM_VIRTUALLY_FRAME" val="{&quot;height&quot;:366.03563714902856,&quot;left&quot;:138.35,&quot;top&quot;:122.5,&quot;width&quot;:208.35}"/>
</p:tagLst>
</file>

<file path=ppt/tags/tag7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70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71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72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73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74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75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76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77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78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79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8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80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81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82.xml><?xml version="1.0" encoding="utf-8"?>
<p:tagLst xmlns:p="http://schemas.openxmlformats.org/presentationml/2006/main">
  <p:tag name="KSO_WM_DIAGRAM_VIRTUALLY_FRAME" val="{&quot;height&quot;:377.6,&quot;left&quot;:0.25,&quot;top&quot;:93.6,&quot;width&quot;:114.575}"/>
</p:tagLst>
</file>

<file path=ppt/tags/tag83.xml><?xml version="1.0" encoding="utf-8"?>
<p:tagLst xmlns:p="http://schemas.openxmlformats.org/presentationml/2006/main">
  <p:tag name="TIMING" val="|8.9"/>
</p:tagLst>
</file>

<file path=ppt/tags/tag84.xml><?xml version="1.0" encoding="utf-8"?>
<p:tagLst xmlns:p="http://schemas.openxmlformats.org/presentationml/2006/main">
  <p:tag name="TIMING" val="|3.4|3.7|2.5|1.8|1.8"/>
</p:tagLst>
</file>

<file path=ppt/tags/tag85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86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87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88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89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9.xml><?xml version="1.0" encoding="utf-8"?>
<p:tagLst xmlns:p="http://schemas.openxmlformats.org/presentationml/2006/main">
  <p:tag name="KSO_WM_DIAGRAM_VIRTUALLY_FRAME" val="{&quot;height&quot;:193.5393700787402,&quot;left&quot;:72.9348031496063,&quot;top&quot;:255.8251968503937,&quot;width&quot;:830.4368503937006}"/>
</p:tagLst>
</file>

<file path=ppt/tags/tag90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91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92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93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94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95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96.xml><?xml version="1.0" encoding="utf-8"?>
<p:tagLst xmlns:p="http://schemas.openxmlformats.org/presentationml/2006/main">
  <p:tag name="KSO_WM_DIAGRAM_VIRTUALLY_FRAME" val="{&quot;height&quot;:262.55330708661415,&quot;left&quot;:126.41291338582678,&quot;top&quot;:85.06070866141732,&quot;width&quot;:772.6022834645669}"/>
</p:tagLst>
</file>

<file path=ppt/tags/tag97.xml><?xml version="1.0" encoding="utf-8"?>
<p:tagLst xmlns:p="http://schemas.openxmlformats.org/presentationml/2006/main">
  <p:tag name="TIMING" val="|3.4|3.7|2.5|1.8|1.8"/>
</p:tagLst>
</file>

<file path=ppt/tags/tag98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ags/tag99.xml><?xml version="1.0" encoding="utf-8"?>
<p:tagLst xmlns:p="http://schemas.openxmlformats.org/presentationml/2006/main">
  <p:tag name="KSO_WM_DIAGRAM_VIRTUALLY_FRAME" val="{&quot;height&quot;:377.6,&quot;left&quot;:0.25,&quot;top&quot;:93.6,&quot;width&quot;:114.425}"/>
</p:tagLst>
</file>

<file path=ppt/theme/theme1.xml><?xml version="1.0" encoding="utf-8"?>
<a:theme xmlns:a="http://schemas.openxmlformats.org/drawingml/2006/main" name="02">
  <a:themeElements>
    <a:clrScheme name="自定义 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01">
  <a:themeElements>
    <a:clrScheme name="自定义 237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hxr4kmhi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3553</Words>
  <Application>WPS 演示</Application>
  <PresentationFormat>宽屏</PresentationFormat>
  <Paragraphs>407</Paragraphs>
  <Slides>17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等线</vt:lpstr>
      <vt:lpstr>Times New Roman</vt:lpstr>
      <vt:lpstr>Arial Unicode MS</vt:lpstr>
      <vt:lpstr>Calibri</vt:lpstr>
      <vt:lpstr>Arial Black</vt:lpstr>
      <vt:lpstr>黑体</vt:lpstr>
      <vt:lpstr>굴림</vt:lpstr>
      <vt:lpstr>AMGDT</vt:lpstr>
      <vt:lpstr>02</vt:lpstr>
      <vt:lpstr>1_01</vt:lpstr>
      <vt:lpstr>PowerPoint 演示文稿</vt:lpstr>
      <vt:lpstr>PowerPoint 演示文稿</vt:lpstr>
      <vt:lpstr>PowerPoint 演示文稿</vt:lpstr>
      <vt:lpstr>国内研究背景</vt:lpstr>
      <vt:lpstr>PowerPoint 演示文稿</vt:lpstr>
      <vt:lpstr>技术路线</vt:lpstr>
      <vt:lpstr>PowerPoint 演示文稿</vt:lpstr>
      <vt:lpstr>阶段性成果</vt:lpstr>
      <vt:lpstr>Part1：数据处理</vt:lpstr>
      <vt:lpstr>Part2：搭建预测模型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创新特色</vt:lpstr>
      <vt:lpstr>感谢各位评委批评指正！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翔小西</cp:lastModifiedBy>
  <cp:revision>1167</cp:revision>
  <dcterms:created xsi:type="dcterms:W3CDTF">2014-06-18T03:33:00Z</dcterms:created>
  <dcterms:modified xsi:type="dcterms:W3CDTF">2024-10-22T18:06:35Z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2ACEB6529FC14325848D08C3276D4187_13</vt:lpwstr>
  </property>
  <property fmtid="{D5CDD505-2E9C-101B-9397-08002B2CF9AE}" pid="3" name="KSOProductBuildVer">
    <vt:lpwstr>2052-12.1.0.18608</vt:lpwstr>
  </property>
</Properties>
</file>